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Accordion Black" charset="1" panose="00000500000000000000"/>
      <p:regular r:id="rId33"/>
    </p:embeddedFont>
    <p:embeddedFont>
      <p:font typeface="Helvetica World Bold" charset="1" panose="020B0800040000020004"/>
      <p:regular r:id="rId34"/>
    </p:embeddedFont>
    <p:embeddedFont>
      <p:font typeface="Helvetica World" charset="1" panose="020B0500040000020004"/>
      <p:regular r:id="rId35"/>
    </p:embeddedFont>
    <p:embeddedFont>
      <p:font typeface="Open Sans" charset="1" panose="020B06060305040202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5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Relationship Id="rId8" Target="../media/image60.pn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2.png" Type="http://schemas.openxmlformats.org/officeDocument/2006/relationships/image"/><Relationship Id="rId6" Target="../media/image6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4.png" Type="http://schemas.openxmlformats.org/officeDocument/2006/relationships/image"/><Relationship Id="rId6" Target="../media/image65.png" Type="http://schemas.openxmlformats.org/officeDocument/2006/relationships/image"/><Relationship Id="rId7" Target="../media/image66.png" Type="http://schemas.openxmlformats.org/officeDocument/2006/relationships/image"/><Relationship Id="rId8" Target="../media/image67.png" Type="http://schemas.openxmlformats.org/officeDocument/2006/relationships/image"/><Relationship Id="rId9" Target="../media/image6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11" Target="../media/image78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2.png" Type="http://schemas.openxmlformats.org/officeDocument/2006/relationships/image"/><Relationship Id="rId6" Target="../media/image73.svg" Type="http://schemas.openxmlformats.org/officeDocument/2006/relationships/image"/><Relationship Id="rId7" Target="../media/image74.png" Type="http://schemas.openxmlformats.org/officeDocument/2006/relationships/image"/><Relationship Id="rId8" Target="../media/image75.pn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0.png" Type="http://schemas.openxmlformats.org/officeDocument/2006/relationships/image"/><Relationship Id="rId6" Target="../media/image81.png" Type="http://schemas.openxmlformats.org/officeDocument/2006/relationships/image"/><Relationship Id="rId7" Target="../media/image8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3.png" Type="http://schemas.openxmlformats.org/officeDocument/2006/relationships/image"/><Relationship Id="rId6" Target="../media/image8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5.png" Type="http://schemas.openxmlformats.org/officeDocument/2006/relationships/image"/><Relationship Id="rId6" Target="../media/image8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8.png" Type="http://schemas.openxmlformats.org/officeDocument/2006/relationships/image"/><Relationship Id="rId6" Target="../media/image89.png" Type="http://schemas.openxmlformats.org/officeDocument/2006/relationships/image"/><Relationship Id="rId7" Target="../media/image9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13" Target="../media/image32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04186" y="-2600674"/>
            <a:ext cx="14777046" cy="15720261"/>
          </a:xfrm>
          <a:custGeom>
            <a:avLst/>
            <a:gdLst/>
            <a:ahLst/>
            <a:cxnLst/>
            <a:rect r="r" b="b" t="t" l="l"/>
            <a:pathLst>
              <a:path h="15720261" w="14777046">
                <a:moveTo>
                  <a:pt x="0" y="0"/>
                </a:moveTo>
                <a:lnTo>
                  <a:pt x="14777045" y="0"/>
                </a:lnTo>
                <a:lnTo>
                  <a:pt x="14777045" y="15720261"/>
                </a:lnTo>
                <a:lnTo>
                  <a:pt x="0" y="1572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34260" y="2307624"/>
            <a:ext cx="7835983" cy="8336152"/>
          </a:xfrm>
          <a:custGeom>
            <a:avLst/>
            <a:gdLst/>
            <a:ahLst/>
            <a:cxnLst/>
            <a:rect r="r" b="b" t="t" l="l"/>
            <a:pathLst>
              <a:path h="8336152" w="7835983">
                <a:moveTo>
                  <a:pt x="0" y="0"/>
                </a:moveTo>
                <a:lnTo>
                  <a:pt x="7835983" y="0"/>
                </a:lnTo>
                <a:lnTo>
                  <a:pt x="7835983" y="8336152"/>
                </a:lnTo>
                <a:lnTo>
                  <a:pt x="0" y="833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1443397"/>
            <a:ext cx="9315466" cy="1701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43"/>
              </a:lnSpc>
              <a:spcBef>
                <a:spcPct val="0"/>
              </a:spcBef>
            </a:pPr>
            <a:r>
              <a:rPr lang="en-US" sz="8887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MEGATRON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549161"/>
            <a:ext cx="6646119" cy="66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2"/>
              </a:lnSpc>
              <a:spcBef>
                <a:spcPct val="0"/>
              </a:spcBef>
            </a:pPr>
            <a:r>
              <a:rPr lang="en-US" b="true" sz="3623" spc="72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By Misael Palomino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028700" y="4756993"/>
            <a:ext cx="4852780" cy="0"/>
          </a:xfrm>
          <a:prstGeom prst="line">
            <a:avLst/>
          </a:prstGeom>
          <a:ln cap="rnd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862858"/>
            <a:ext cx="10486464" cy="367026"/>
          </a:xfrm>
          <a:custGeom>
            <a:avLst/>
            <a:gdLst/>
            <a:ahLst/>
            <a:cxnLst/>
            <a:rect r="r" b="b" t="t" l="l"/>
            <a:pathLst>
              <a:path h="367026" w="10486464">
                <a:moveTo>
                  <a:pt x="0" y="0"/>
                </a:moveTo>
                <a:lnTo>
                  <a:pt x="10486464" y="0"/>
                </a:lnTo>
                <a:lnTo>
                  <a:pt x="10486464" y="367026"/>
                </a:lnTo>
                <a:lnTo>
                  <a:pt x="0" y="3670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2429909"/>
            <a:ext cx="3905195" cy="615684"/>
          </a:xfrm>
          <a:custGeom>
            <a:avLst/>
            <a:gdLst/>
            <a:ahLst/>
            <a:cxnLst/>
            <a:rect r="r" b="b" t="t" l="l"/>
            <a:pathLst>
              <a:path h="615684" w="3905195">
                <a:moveTo>
                  <a:pt x="0" y="0"/>
                </a:moveTo>
                <a:lnTo>
                  <a:pt x="3905195" y="0"/>
                </a:lnTo>
                <a:lnTo>
                  <a:pt x="3905195" y="615684"/>
                </a:lnTo>
                <a:lnTo>
                  <a:pt x="0" y="6156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9198" y="3265205"/>
            <a:ext cx="7024927" cy="5523349"/>
          </a:xfrm>
          <a:custGeom>
            <a:avLst/>
            <a:gdLst/>
            <a:ahLst/>
            <a:cxnLst/>
            <a:rect r="r" b="b" t="t" l="l"/>
            <a:pathLst>
              <a:path h="5523349" w="7024927">
                <a:moveTo>
                  <a:pt x="0" y="0"/>
                </a:moveTo>
                <a:lnTo>
                  <a:pt x="7024927" y="0"/>
                </a:lnTo>
                <a:lnTo>
                  <a:pt x="7024927" y="5523349"/>
                </a:lnTo>
                <a:lnTo>
                  <a:pt x="0" y="55233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300350" y="3265205"/>
            <a:ext cx="7904614" cy="5523349"/>
          </a:xfrm>
          <a:custGeom>
            <a:avLst/>
            <a:gdLst/>
            <a:ahLst/>
            <a:cxnLst/>
            <a:rect r="r" b="b" t="t" l="l"/>
            <a:pathLst>
              <a:path h="5523349" w="7904614">
                <a:moveTo>
                  <a:pt x="0" y="0"/>
                </a:moveTo>
                <a:lnTo>
                  <a:pt x="7904613" y="0"/>
                </a:lnTo>
                <a:lnTo>
                  <a:pt x="7904613" y="5523349"/>
                </a:lnTo>
                <a:lnTo>
                  <a:pt x="0" y="55233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786782" y="409367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longitud fija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63573" y="9023427"/>
            <a:ext cx="3020223" cy="738277"/>
          </a:xfrm>
          <a:custGeom>
            <a:avLst/>
            <a:gdLst/>
            <a:ahLst/>
            <a:cxnLst/>
            <a:rect r="r" b="b" t="t" l="l"/>
            <a:pathLst>
              <a:path h="738277" w="3020223">
                <a:moveTo>
                  <a:pt x="0" y="0"/>
                </a:moveTo>
                <a:lnTo>
                  <a:pt x="3020223" y="0"/>
                </a:lnTo>
                <a:lnTo>
                  <a:pt x="3020223" y="738277"/>
                </a:lnTo>
                <a:lnTo>
                  <a:pt x="0" y="7382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6171" y="747377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61715" y="1028700"/>
            <a:ext cx="11301259" cy="762835"/>
          </a:xfrm>
          <a:custGeom>
            <a:avLst/>
            <a:gdLst/>
            <a:ahLst/>
            <a:cxnLst/>
            <a:rect r="r" b="b" t="t" l="l"/>
            <a:pathLst>
              <a:path h="762835" w="11301259">
                <a:moveTo>
                  <a:pt x="0" y="0"/>
                </a:moveTo>
                <a:lnTo>
                  <a:pt x="11301259" y="0"/>
                </a:lnTo>
                <a:lnTo>
                  <a:pt x="11301259" y="762835"/>
                </a:lnTo>
                <a:lnTo>
                  <a:pt x="0" y="7628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61715" y="2074242"/>
            <a:ext cx="9344428" cy="2651482"/>
          </a:xfrm>
          <a:custGeom>
            <a:avLst/>
            <a:gdLst/>
            <a:ahLst/>
            <a:cxnLst/>
            <a:rect r="r" b="b" t="t" l="l"/>
            <a:pathLst>
              <a:path h="2651482" w="9344428">
                <a:moveTo>
                  <a:pt x="0" y="0"/>
                </a:moveTo>
                <a:lnTo>
                  <a:pt x="9344429" y="0"/>
                </a:lnTo>
                <a:lnTo>
                  <a:pt x="9344429" y="2651482"/>
                </a:lnTo>
                <a:lnTo>
                  <a:pt x="0" y="2651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61715" y="5332449"/>
            <a:ext cx="9344428" cy="3527522"/>
          </a:xfrm>
          <a:custGeom>
            <a:avLst/>
            <a:gdLst/>
            <a:ahLst/>
            <a:cxnLst/>
            <a:rect r="r" b="b" t="t" l="l"/>
            <a:pathLst>
              <a:path h="3527522" w="9344428">
                <a:moveTo>
                  <a:pt x="0" y="0"/>
                </a:moveTo>
                <a:lnTo>
                  <a:pt x="9344429" y="0"/>
                </a:lnTo>
                <a:lnTo>
                  <a:pt x="9344429" y="3527522"/>
                </a:lnTo>
                <a:lnTo>
                  <a:pt x="0" y="35275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023491" y="2138632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3"/>
                </a:lnTo>
                <a:lnTo>
                  <a:pt x="0" y="6153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130117" y="2856277"/>
            <a:ext cx="2634398" cy="1918354"/>
            <a:chOff x="0" y="0"/>
            <a:chExt cx="693833" cy="50524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93833" cy="505245"/>
            </a:xfrm>
            <a:custGeom>
              <a:avLst/>
              <a:gdLst/>
              <a:ahLst/>
              <a:cxnLst/>
              <a:rect r="r" b="b" t="t" l="l"/>
              <a:pathLst>
                <a:path h="505245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505245"/>
                  </a:lnTo>
                  <a:lnTo>
                    <a:pt x="0" y="505245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693833" cy="543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130117" y="2856277"/>
            <a:ext cx="2634398" cy="356249"/>
            <a:chOff x="0" y="0"/>
            <a:chExt cx="693833" cy="9382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00FA6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693833" cy="131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130117" y="3212526"/>
            <a:ext cx="2634398" cy="356249"/>
            <a:chOff x="0" y="0"/>
            <a:chExt cx="693833" cy="9382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00FA6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693833" cy="131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130117" y="3568774"/>
            <a:ext cx="2634398" cy="356249"/>
            <a:chOff x="0" y="0"/>
            <a:chExt cx="693833" cy="9382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00FA6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693833" cy="131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284473" y="4209564"/>
            <a:ext cx="2634398" cy="356249"/>
            <a:chOff x="0" y="0"/>
            <a:chExt cx="693833" cy="9382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4D84AC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693833" cy="131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1130117" y="3883099"/>
            <a:ext cx="2634398" cy="356249"/>
            <a:chOff x="0" y="0"/>
            <a:chExt cx="693833" cy="9382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00FA6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693833" cy="131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1130117" y="4209564"/>
            <a:ext cx="2634398" cy="356249"/>
            <a:chOff x="0" y="0"/>
            <a:chExt cx="693833" cy="9382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FA000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693833" cy="131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39" id="39"/>
          <p:cNvSpPr/>
          <p:nvPr/>
        </p:nvSpPr>
        <p:spPr>
          <a:xfrm flipH="true">
            <a:off x="13184548" y="4387688"/>
            <a:ext cx="109992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0" id="40"/>
          <p:cNvGrpSpPr/>
          <p:nvPr/>
        </p:nvGrpSpPr>
        <p:grpSpPr>
          <a:xfrm rot="0">
            <a:off x="11130117" y="5049546"/>
            <a:ext cx="2634398" cy="1918354"/>
            <a:chOff x="0" y="0"/>
            <a:chExt cx="693833" cy="505245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93833" cy="505245"/>
            </a:xfrm>
            <a:custGeom>
              <a:avLst/>
              <a:gdLst/>
              <a:ahLst/>
              <a:cxnLst/>
              <a:rect r="r" b="b" t="t" l="l"/>
              <a:pathLst>
                <a:path h="505245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505245"/>
                  </a:lnTo>
                  <a:lnTo>
                    <a:pt x="0" y="505245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693833" cy="543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43" id="43"/>
          <p:cNvSpPr/>
          <p:nvPr/>
        </p:nvSpPr>
        <p:spPr>
          <a:xfrm flipH="true">
            <a:off x="13295645" y="5215378"/>
            <a:ext cx="155365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4" id="44"/>
          <p:cNvGrpSpPr/>
          <p:nvPr/>
        </p:nvGrpSpPr>
        <p:grpSpPr>
          <a:xfrm rot="0">
            <a:off x="14400510" y="5037254"/>
            <a:ext cx="2634398" cy="356249"/>
            <a:chOff x="0" y="0"/>
            <a:chExt cx="693833" cy="9382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4D84AC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693833" cy="131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16596493" y="4902112"/>
            <a:ext cx="624967" cy="626533"/>
          </a:xfrm>
          <a:custGeom>
            <a:avLst/>
            <a:gdLst/>
            <a:ahLst/>
            <a:cxnLst/>
            <a:rect r="r" b="b" t="t" l="l"/>
            <a:pathLst>
              <a:path h="626533" w="624967">
                <a:moveTo>
                  <a:pt x="0" y="0"/>
                </a:moveTo>
                <a:lnTo>
                  <a:pt x="624967" y="0"/>
                </a:lnTo>
                <a:lnTo>
                  <a:pt x="624967" y="626533"/>
                </a:lnTo>
                <a:lnTo>
                  <a:pt x="0" y="6265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6511600" y="3896297"/>
            <a:ext cx="709859" cy="711638"/>
          </a:xfrm>
          <a:custGeom>
            <a:avLst/>
            <a:gdLst/>
            <a:ahLst/>
            <a:cxnLst/>
            <a:rect r="r" b="b" t="t" l="l"/>
            <a:pathLst>
              <a:path h="711638" w="709859">
                <a:moveTo>
                  <a:pt x="0" y="0"/>
                </a:moveTo>
                <a:lnTo>
                  <a:pt x="709860" y="0"/>
                </a:lnTo>
                <a:lnTo>
                  <a:pt x="709860" y="711638"/>
                </a:lnTo>
                <a:lnTo>
                  <a:pt x="0" y="7116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70789" y="2355562"/>
            <a:ext cx="8045641" cy="5953774"/>
          </a:xfrm>
          <a:custGeom>
            <a:avLst/>
            <a:gdLst/>
            <a:ahLst/>
            <a:cxnLst/>
            <a:rect r="r" b="b" t="t" l="l"/>
            <a:pathLst>
              <a:path h="5953774" w="8045641">
                <a:moveTo>
                  <a:pt x="0" y="0"/>
                </a:moveTo>
                <a:lnTo>
                  <a:pt x="8045640" y="0"/>
                </a:lnTo>
                <a:lnTo>
                  <a:pt x="8045640" y="5953774"/>
                </a:lnTo>
                <a:lnTo>
                  <a:pt x="0" y="59537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967979" y="2355562"/>
            <a:ext cx="9083118" cy="1771208"/>
          </a:xfrm>
          <a:custGeom>
            <a:avLst/>
            <a:gdLst/>
            <a:ahLst/>
            <a:cxnLst/>
            <a:rect r="r" b="b" t="t" l="l"/>
            <a:pathLst>
              <a:path h="1771208" w="9083118">
                <a:moveTo>
                  <a:pt x="0" y="0"/>
                </a:moveTo>
                <a:lnTo>
                  <a:pt x="9083118" y="0"/>
                </a:lnTo>
                <a:lnTo>
                  <a:pt x="9083118" y="1771208"/>
                </a:lnTo>
                <a:lnTo>
                  <a:pt x="0" y="17712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967979" y="4317079"/>
            <a:ext cx="9083118" cy="1271636"/>
          </a:xfrm>
          <a:custGeom>
            <a:avLst/>
            <a:gdLst/>
            <a:ahLst/>
            <a:cxnLst/>
            <a:rect r="r" b="b" t="t" l="l"/>
            <a:pathLst>
              <a:path h="1271636" w="9083118">
                <a:moveTo>
                  <a:pt x="0" y="0"/>
                </a:moveTo>
                <a:lnTo>
                  <a:pt x="9083118" y="0"/>
                </a:lnTo>
                <a:lnTo>
                  <a:pt x="9083118" y="1271636"/>
                </a:lnTo>
                <a:lnTo>
                  <a:pt x="0" y="12716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967979" y="5779215"/>
            <a:ext cx="9083118" cy="1771208"/>
          </a:xfrm>
          <a:custGeom>
            <a:avLst/>
            <a:gdLst/>
            <a:ahLst/>
            <a:cxnLst/>
            <a:rect r="r" b="b" t="t" l="l"/>
            <a:pathLst>
              <a:path h="1771208" w="9083118">
                <a:moveTo>
                  <a:pt x="0" y="0"/>
                </a:moveTo>
                <a:lnTo>
                  <a:pt x="9083118" y="0"/>
                </a:lnTo>
                <a:lnTo>
                  <a:pt x="9083118" y="1771208"/>
                </a:lnTo>
                <a:lnTo>
                  <a:pt x="0" y="17712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749838" y="9258300"/>
            <a:ext cx="11301259" cy="536810"/>
          </a:xfrm>
          <a:custGeom>
            <a:avLst/>
            <a:gdLst/>
            <a:ahLst/>
            <a:cxnLst/>
            <a:rect r="r" b="b" t="t" l="l"/>
            <a:pathLst>
              <a:path h="536810" w="11301259">
                <a:moveTo>
                  <a:pt x="0" y="0"/>
                </a:moveTo>
                <a:lnTo>
                  <a:pt x="11301259" y="0"/>
                </a:lnTo>
                <a:lnTo>
                  <a:pt x="11301259" y="536810"/>
                </a:lnTo>
                <a:lnTo>
                  <a:pt x="0" y="5368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749838" y="8403249"/>
            <a:ext cx="3395844" cy="761138"/>
          </a:xfrm>
          <a:custGeom>
            <a:avLst/>
            <a:gdLst/>
            <a:ahLst/>
            <a:cxnLst/>
            <a:rect r="r" b="b" t="t" l="l"/>
            <a:pathLst>
              <a:path h="761138" w="3395844">
                <a:moveTo>
                  <a:pt x="0" y="0"/>
                </a:moveTo>
                <a:lnTo>
                  <a:pt x="3395844" y="0"/>
                </a:lnTo>
                <a:lnTo>
                  <a:pt x="3395844" y="761138"/>
                </a:lnTo>
                <a:lnTo>
                  <a:pt x="0" y="7611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61150" y="275498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longitud variable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61150" y="1676143"/>
            <a:ext cx="11301259" cy="296658"/>
          </a:xfrm>
          <a:custGeom>
            <a:avLst/>
            <a:gdLst/>
            <a:ahLst/>
            <a:cxnLst/>
            <a:rect r="r" b="b" t="t" l="l"/>
            <a:pathLst>
              <a:path h="296658" w="11301259">
                <a:moveTo>
                  <a:pt x="0" y="0"/>
                </a:moveTo>
                <a:lnTo>
                  <a:pt x="11301259" y="0"/>
                </a:lnTo>
                <a:lnTo>
                  <a:pt x="11301259" y="296658"/>
                </a:lnTo>
                <a:lnTo>
                  <a:pt x="0" y="296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50336" y="2125201"/>
            <a:ext cx="8199192" cy="5923917"/>
          </a:xfrm>
          <a:custGeom>
            <a:avLst/>
            <a:gdLst/>
            <a:ahLst/>
            <a:cxnLst/>
            <a:rect r="r" b="b" t="t" l="l"/>
            <a:pathLst>
              <a:path h="5923917" w="8199192">
                <a:moveTo>
                  <a:pt x="0" y="0"/>
                </a:moveTo>
                <a:lnTo>
                  <a:pt x="8199193" y="0"/>
                </a:lnTo>
                <a:lnTo>
                  <a:pt x="8199193" y="5923917"/>
                </a:lnTo>
                <a:lnTo>
                  <a:pt x="0" y="59239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965560" y="2888308"/>
            <a:ext cx="8547925" cy="5160810"/>
          </a:xfrm>
          <a:custGeom>
            <a:avLst/>
            <a:gdLst/>
            <a:ahLst/>
            <a:cxnLst/>
            <a:rect r="r" b="b" t="t" l="l"/>
            <a:pathLst>
              <a:path h="5160810" w="8547925">
                <a:moveTo>
                  <a:pt x="0" y="0"/>
                </a:moveTo>
                <a:lnTo>
                  <a:pt x="8547925" y="0"/>
                </a:lnTo>
                <a:lnTo>
                  <a:pt x="8547925" y="5160810"/>
                </a:lnTo>
                <a:lnTo>
                  <a:pt x="0" y="5160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965560" y="8443837"/>
            <a:ext cx="7994341" cy="1159179"/>
          </a:xfrm>
          <a:custGeom>
            <a:avLst/>
            <a:gdLst/>
            <a:ahLst/>
            <a:cxnLst/>
            <a:rect r="r" b="b" t="t" l="l"/>
            <a:pathLst>
              <a:path h="1159179" w="7994341">
                <a:moveTo>
                  <a:pt x="0" y="0"/>
                </a:moveTo>
                <a:lnTo>
                  <a:pt x="7994341" y="0"/>
                </a:lnTo>
                <a:lnTo>
                  <a:pt x="7994341" y="1159180"/>
                </a:lnTo>
                <a:lnTo>
                  <a:pt x="0" y="11591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60899" y="8476115"/>
            <a:ext cx="7978067" cy="1126902"/>
          </a:xfrm>
          <a:custGeom>
            <a:avLst/>
            <a:gdLst/>
            <a:ahLst/>
            <a:cxnLst/>
            <a:rect r="r" b="b" t="t" l="l"/>
            <a:pathLst>
              <a:path h="1126902" w="7978067">
                <a:moveTo>
                  <a:pt x="0" y="0"/>
                </a:moveTo>
                <a:lnTo>
                  <a:pt x="7978067" y="0"/>
                </a:lnTo>
                <a:lnTo>
                  <a:pt x="7978067" y="1126902"/>
                </a:lnTo>
                <a:lnTo>
                  <a:pt x="0" y="11269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61150" y="275498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longitud variable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13059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61150" y="1758833"/>
            <a:ext cx="11301259" cy="720455"/>
          </a:xfrm>
          <a:custGeom>
            <a:avLst/>
            <a:gdLst/>
            <a:ahLst/>
            <a:cxnLst/>
            <a:rect r="r" b="b" t="t" l="l"/>
            <a:pathLst>
              <a:path h="720455" w="11301259">
                <a:moveTo>
                  <a:pt x="0" y="0"/>
                </a:moveTo>
                <a:lnTo>
                  <a:pt x="11301259" y="0"/>
                </a:lnTo>
                <a:lnTo>
                  <a:pt x="11301259" y="720455"/>
                </a:lnTo>
                <a:lnTo>
                  <a:pt x="0" y="7204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1150" y="2717413"/>
            <a:ext cx="11301259" cy="3178479"/>
          </a:xfrm>
          <a:custGeom>
            <a:avLst/>
            <a:gdLst/>
            <a:ahLst/>
            <a:cxnLst/>
            <a:rect r="r" b="b" t="t" l="l"/>
            <a:pathLst>
              <a:path h="3178479" w="11301259">
                <a:moveTo>
                  <a:pt x="0" y="0"/>
                </a:moveTo>
                <a:lnTo>
                  <a:pt x="11301259" y="0"/>
                </a:lnTo>
                <a:lnTo>
                  <a:pt x="11301259" y="3178479"/>
                </a:lnTo>
                <a:lnTo>
                  <a:pt x="0" y="31784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61150" y="6134017"/>
            <a:ext cx="11301259" cy="3672909"/>
          </a:xfrm>
          <a:custGeom>
            <a:avLst/>
            <a:gdLst/>
            <a:ahLst/>
            <a:cxnLst/>
            <a:rect r="r" b="b" t="t" l="l"/>
            <a:pathLst>
              <a:path h="3672909" w="11301259">
                <a:moveTo>
                  <a:pt x="0" y="0"/>
                </a:moveTo>
                <a:lnTo>
                  <a:pt x="11301259" y="0"/>
                </a:lnTo>
                <a:lnTo>
                  <a:pt x="11301259" y="3672909"/>
                </a:lnTo>
                <a:lnTo>
                  <a:pt x="0" y="36729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61150" y="275498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longitud variable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598196" y="953208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075517" y="5538281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3"/>
                </a:lnTo>
                <a:lnTo>
                  <a:pt x="0" y="6153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075517" y="2344463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3"/>
                </a:lnTo>
                <a:lnTo>
                  <a:pt x="0" y="6153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2182143" y="3062108"/>
            <a:ext cx="2634398" cy="1918354"/>
            <a:chOff x="0" y="0"/>
            <a:chExt cx="693833" cy="50524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93833" cy="505245"/>
            </a:xfrm>
            <a:custGeom>
              <a:avLst/>
              <a:gdLst/>
              <a:ahLst/>
              <a:cxnLst/>
              <a:rect r="r" b="b" t="t" l="l"/>
              <a:pathLst>
                <a:path h="505245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505245"/>
                  </a:lnTo>
                  <a:lnTo>
                    <a:pt x="0" y="505245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693833" cy="543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182143" y="3062108"/>
            <a:ext cx="2634398" cy="356249"/>
            <a:chOff x="0" y="0"/>
            <a:chExt cx="693833" cy="9382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00FA6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693833" cy="131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182143" y="3418357"/>
            <a:ext cx="2634398" cy="356249"/>
            <a:chOff x="0" y="0"/>
            <a:chExt cx="693833" cy="9382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00FA6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693833" cy="131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182143" y="3774605"/>
            <a:ext cx="2634398" cy="356249"/>
            <a:chOff x="0" y="0"/>
            <a:chExt cx="693833" cy="9382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00FA6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693833" cy="131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5336499" y="4415395"/>
            <a:ext cx="2634398" cy="356249"/>
            <a:chOff x="0" y="0"/>
            <a:chExt cx="693833" cy="9382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4D84AC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693833" cy="131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182143" y="4088930"/>
            <a:ext cx="2634398" cy="356249"/>
            <a:chOff x="0" y="0"/>
            <a:chExt cx="693833" cy="9382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00FA6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693833" cy="131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182143" y="4415395"/>
            <a:ext cx="2634398" cy="356249"/>
            <a:chOff x="0" y="0"/>
            <a:chExt cx="693833" cy="9382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73737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693833" cy="131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42" id="42"/>
          <p:cNvSpPr/>
          <p:nvPr/>
        </p:nvSpPr>
        <p:spPr>
          <a:xfrm flipH="true">
            <a:off x="14236573" y="4593519"/>
            <a:ext cx="109992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3" id="43"/>
          <p:cNvGrpSpPr/>
          <p:nvPr/>
        </p:nvGrpSpPr>
        <p:grpSpPr>
          <a:xfrm rot="0">
            <a:off x="12182143" y="5255377"/>
            <a:ext cx="2634398" cy="1918354"/>
            <a:chOff x="0" y="0"/>
            <a:chExt cx="693833" cy="50524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693833" cy="505245"/>
            </a:xfrm>
            <a:custGeom>
              <a:avLst/>
              <a:gdLst/>
              <a:ahLst/>
              <a:cxnLst/>
              <a:rect r="r" b="b" t="t" l="l"/>
              <a:pathLst>
                <a:path h="505245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505245"/>
                  </a:lnTo>
                  <a:lnTo>
                    <a:pt x="0" y="505245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693833" cy="543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46" id="46"/>
          <p:cNvSpPr/>
          <p:nvPr/>
        </p:nvSpPr>
        <p:spPr>
          <a:xfrm flipH="true">
            <a:off x="14347671" y="5421209"/>
            <a:ext cx="155365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7" id="47"/>
          <p:cNvGrpSpPr/>
          <p:nvPr/>
        </p:nvGrpSpPr>
        <p:grpSpPr>
          <a:xfrm rot="0">
            <a:off x="15452536" y="5243085"/>
            <a:ext cx="2634398" cy="356249"/>
            <a:chOff x="0" y="0"/>
            <a:chExt cx="693833" cy="9382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4D84AC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693833" cy="131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7648518" y="5107943"/>
            <a:ext cx="624967" cy="626533"/>
          </a:xfrm>
          <a:custGeom>
            <a:avLst/>
            <a:gdLst/>
            <a:ahLst/>
            <a:cxnLst/>
            <a:rect r="r" b="b" t="t" l="l"/>
            <a:pathLst>
              <a:path h="626533" w="624967">
                <a:moveTo>
                  <a:pt x="0" y="0"/>
                </a:moveTo>
                <a:lnTo>
                  <a:pt x="624967" y="0"/>
                </a:lnTo>
                <a:lnTo>
                  <a:pt x="624967" y="626533"/>
                </a:lnTo>
                <a:lnTo>
                  <a:pt x="0" y="6265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17563626" y="4102128"/>
            <a:ext cx="709859" cy="711638"/>
          </a:xfrm>
          <a:custGeom>
            <a:avLst/>
            <a:gdLst/>
            <a:ahLst/>
            <a:cxnLst/>
            <a:rect r="r" b="b" t="t" l="l"/>
            <a:pathLst>
              <a:path h="711638" w="709859">
                <a:moveTo>
                  <a:pt x="0" y="0"/>
                </a:moveTo>
                <a:lnTo>
                  <a:pt x="709859" y="0"/>
                </a:lnTo>
                <a:lnTo>
                  <a:pt x="709859" y="711638"/>
                </a:lnTo>
                <a:lnTo>
                  <a:pt x="0" y="7116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2172948"/>
            <a:ext cx="5643391" cy="6850479"/>
          </a:xfrm>
          <a:custGeom>
            <a:avLst/>
            <a:gdLst/>
            <a:ahLst/>
            <a:cxnLst/>
            <a:rect r="r" b="b" t="t" l="l"/>
            <a:pathLst>
              <a:path h="6850479" w="5643391">
                <a:moveTo>
                  <a:pt x="0" y="0"/>
                </a:moveTo>
                <a:lnTo>
                  <a:pt x="5643391" y="0"/>
                </a:lnTo>
                <a:lnTo>
                  <a:pt x="5643391" y="6850479"/>
                </a:lnTo>
                <a:lnTo>
                  <a:pt x="0" y="68504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118139" y="0"/>
            <a:ext cx="8245959" cy="4494048"/>
          </a:xfrm>
          <a:custGeom>
            <a:avLst/>
            <a:gdLst/>
            <a:ahLst/>
            <a:cxnLst/>
            <a:rect r="r" b="b" t="t" l="l"/>
            <a:pathLst>
              <a:path h="4494048" w="8245959">
                <a:moveTo>
                  <a:pt x="0" y="0"/>
                </a:moveTo>
                <a:lnTo>
                  <a:pt x="8245960" y="0"/>
                </a:lnTo>
                <a:lnTo>
                  <a:pt x="8245960" y="4494048"/>
                </a:lnTo>
                <a:lnTo>
                  <a:pt x="0" y="44940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118139" y="4874875"/>
            <a:ext cx="7797494" cy="5273055"/>
          </a:xfrm>
          <a:custGeom>
            <a:avLst/>
            <a:gdLst/>
            <a:ahLst/>
            <a:cxnLst/>
            <a:rect r="r" b="b" t="t" l="l"/>
            <a:pathLst>
              <a:path h="5273055" w="7797494">
                <a:moveTo>
                  <a:pt x="0" y="0"/>
                </a:moveTo>
                <a:lnTo>
                  <a:pt x="7797494" y="0"/>
                </a:lnTo>
                <a:lnTo>
                  <a:pt x="7797494" y="5273055"/>
                </a:lnTo>
                <a:lnTo>
                  <a:pt x="0" y="52730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61150" y="275498"/>
            <a:ext cx="8317526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Sectores Ocupados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61150" y="1524727"/>
            <a:ext cx="11301259" cy="1455037"/>
          </a:xfrm>
          <a:custGeom>
            <a:avLst/>
            <a:gdLst/>
            <a:ahLst/>
            <a:cxnLst/>
            <a:rect r="r" b="b" t="t" l="l"/>
            <a:pathLst>
              <a:path h="1455037" w="11301259">
                <a:moveTo>
                  <a:pt x="0" y="0"/>
                </a:moveTo>
                <a:lnTo>
                  <a:pt x="11301259" y="0"/>
                </a:lnTo>
                <a:lnTo>
                  <a:pt x="11301259" y="1455038"/>
                </a:lnTo>
                <a:lnTo>
                  <a:pt x="0" y="1455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1150" y="3244684"/>
            <a:ext cx="7340215" cy="4899593"/>
          </a:xfrm>
          <a:custGeom>
            <a:avLst/>
            <a:gdLst/>
            <a:ahLst/>
            <a:cxnLst/>
            <a:rect r="r" b="b" t="t" l="l"/>
            <a:pathLst>
              <a:path h="4899593" w="7340215">
                <a:moveTo>
                  <a:pt x="0" y="0"/>
                </a:moveTo>
                <a:lnTo>
                  <a:pt x="7340214" y="0"/>
                </a:lnTo>
                <a:lnTo>
                  <a:pt x="7340214" y="4899593"/>
                </a:lnTo>
                <a:lnTo>
                  <a:pt x="0" y="48995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61150" y="8224520"/>
            <a:ext cx="10484885" cy="1913491"/>
          </a:xfrm>
          <a:custGeom>
            <a:avLst/>
            <a:gdLst/>
            <a:ahLst/>
            <a:cxnLst/>
            <a:rect r="r" b="b" t="t" l="l"/>
            <a:pathLst>
              <a:path h="1913491" w="10484885">
                <a:moveTo>
                  <a:pt x="0" y="0"/>
                </a:moveTo>
                <a:lnTo>
                  <a:pt x="10484884" y="0"/>
                </a:lnTo>
                <a:lnTo>
                  <a:pt x="10484884" y="1913492"/>
                </a:lnTo>
                <a:lnTo>
                  <a:pt x="0" y="19134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497386" y="3351704"/>
            <a:ext cx="4800470" cy="1608806"/>
          </a:xfrm>
          <a:custGeom>
            <a:avLst/>
            <a:gdLst/>
            <a:ahLst/>
            <a:cxnLst/>
            <a:rect r="r" b="b" t="t" l="l"/>
            <a:pathLst>
              <a:path h="1608806" w="4800470">
                <a:moveTo>
                  <a:pt x="0" y="0"/>
                </a:moveTo>
                <a:lnTo>
                  <a:pt x="4800470" y="0"/>
                </a:lnTo>
                <a:lnTo>
                  <a:pt x="4800470" y="1608806"/>
                </a:lnTo>
                <a:lnTo>
                  <a:pt x="0" y="16088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497386" y="5694480"/>
            <a:ext cx="4800470" cy="1621957"/>
          </a:xfrm>
          <a:custGeom>
            <a:avLst/>
            <a:gdLst/>
            <a:ahLst/>
            <a:cxnLst/>
            <a:rect r="r" b="b" t="t" l="l"/>
            <a:pathLst>
              <a:path h="1621957" w="4800470">
                <a:moveTo>
                  <a:pt x="0" y="0"/>
                </a:moveTo>
                <a:lnTo>
                  <a:pt x="4800470" y="0"/>
                </a:lnTo>
                <a:lnTo>
                  <a:pt x="4800470" y="1621958"/>
                </a:lnTo>
                <a:lnTo>
                  <a:pt x="0" y="1621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61150" y="275498"/>
            <a:ext cx="8317526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Eliminar Fijo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5778" y="2254469"/>
            <a:ext cx="9028222" cy="5778062"/>
          </a:xfrm>
          <a:custGeom>
            <a:avLst/>
            <a:gdLst/>
            <a:ahLst/>
            <a:cxnLst/>
            <a:rect r="r" b="b" t="t" l="l"/>
            <a:pathLst>
              <a:path h="5778062" w="9028222">
                <a:moveTo>
                  <a:pt x="0" y="0"/>
                </a:moveTo>
                <a:lnTo>
                  <a:pt x="9028222" y="0"/>
                </a:lnTo>
                <a:lnTo>
                  <a:pt x="902822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341319" y="2194485"/>
            <a:ext cx="8336437" cy="5898029"/>
          </a:xfrm>
          <a:custGeom>
            <a:avLst/>
            <a:gdLst/>
            <a:ahLst/>
            <a:cxnLst/>
            <a:rect r="r" b="b" t="t" l="l"/>
            <a:pathLst>
              <a:path h="5898029" w="8336437">
                <a:moveTo>
                  <a:pt x="0" y="0"/>
                </a:moveTo>
                <a:lnTo>
                  <a:pt x="8336437" y="0"/>
                </a:lnTo>
                <a:lnTo>
                  <a:pt x="8336437" y="5898030"/>
                </a:lnTo>
                <a:lnTo>
                  <a:pt x="0" y="58980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587551" y="666542"/>
            <a:ext cx="7158458" cy="2639681"/>
          </a:xfrm>
          <a:custGeom>
            <a:avLst/>
            <a:gdLst/>
            <a:ahLst/>
            <a:cxnLst/>
            <a:rect r="r" b="b" t="t" l="l"/>
            <a:pathLst>
              <a:path h="2639681" w="7158458">
                <a:moveTo>
                  <a:pt x="0" y="0"/>
                </a:moveTo>
                <a:lnTo>
                  <a:pt x="7158458" y="0"/>
                </a:lnTo>
                <a:lnTo>
                  <a:pt x="7158458" y="2639681"/>
                </a:lnTo>
                <a:lnTo>
                  <a:pt x="0" y="2639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1150" y="1273458"/>
            <a:ext cx="9915926" cy="2032765"/>
          </a:xfrm>
          <a:custGeom>
            <a:avLst/>
            <a:gdLst/>
            <a:ahLst/>
            <a:cxnLst/>
            <a:rect r="r" b="b" t="t" l="l"/>
            <a:pathLst>
              <a:path h="2032765" w="9915926">
                <a:moveTo>
                  <a:pt x="0" y="0"/>
                </a:moveTo>
                <a:lnTo>
                  <a:pt x="9915925" y="0"/>
                </a:lnTo>
                <a:lnTo>
                  <a:pt x="9915925" y="2032765"/>
                </a:lnTo>
                <a:lnTo>
                  <a:pt x="0" y="20327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61150" y="3479962"/>
            <a:ext cx="6843544" cy="2668982"/>
          </a:xfrm>
          <a:custGeom>
            <a:avLst/>
            <a:gdLst/>
            <a:ahLst/>
            <a:cxnLst/>
            <a:rect r="r" b="b" t="t" l="l"/>
            <a:pathLst>
              <a:path h="2668982" w="6843544">
                <a:moveTo>
                  <a:pt x="0" y="0"/>
                </a:moveTo>
                <a:lnTo>
                  <a:pt x="6843544" y="0"/>
                </a:lnTo>
                <a:lnTo>
                  <a:pt x="6843544" y="2668982"/>
                </a:lnTo>
                <a:lnTo>
                  <a:pt x="0" y="26689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61150" y="6381277"/>
            <a:ext cx="9915926" cy="1983185"/>
          </a:xfrm>
          <a:custGeom>
            <a:avLst/>
            <a:gdLst/>
            <a:ahLst/>
            <a:cxnLst/>
            <a:rect r="r" b="b" t="t" l="l"/>
            <a:pathLst>
              <a:path h="1983185" w="9915926">
                <a:moveTo>
                  <a:pt x="0" y="0"/>
                </a:moveTo>
                <a:lnTo>
                  <a:pt x="9915925" y="0"/>
                </a:lnTo>
                <a:lnTo>
                  <a:pt x="9915925" y="1983185"/>
                </a:lnTo>
                <a:lnTo>
                  <a:pt x="0" y="19831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033839" y="5143500"/>
            <a:ext cx="9302701" cy="1058182"/>
          </a:xfrm>
          <a:custGeom>
            <a:avLst/>
            <a:gdLst/>
            <a:ahLst/>
            <a:cxnLst/>
            <a:rect r="r" b="b" t="t" l="l"/>
            <a:pathLst>
              <a:path h="1058182" w="9302701">
                <a:moveTo>
                  <a:pt x="0" y="0"/>
                </a:moveTo>
                <a:lnTo>
                  <a:pt x="9302702" y="0"/>
                </a:lnTo>
                <a:lnTo>
                  <a:pt x="9302702" y="1058182"/>
                </a:lnTo>
                <a:lnTo>
                  <a:pt x="0" y="10581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033839" y="3479962"/>
            <a:ext cx="9302701" cy="1081439"/>
          </a:xfrm>
          <a:custGeom>
            <a:avLst/>
            <a:gdLst/>
            <a:ahLst/>
            <a:cxnLst/>
            <a:rect r="r" b="b" t="t" l="l"/>
            <a:pathLst>
              <a:path h="1081439" w="9302701">
                <a:moveTo>
                  <a:pt x="0" y="0"/>
                </a:moveTo>
                <a:lnTo>
                  <a:pt x="9302702" y="0"/>
                </a:lnTo>
                <a:lnTo>
                  <a:pt x="9302702" y="1081439"/>
                </a:lnTo>
                <a:lnTo>
                  <a:pt x="0" y="10814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61150" y="-86661"/>
            <a:ext cx="8317526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Eliminar Variable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371084" y="510138"/>
            <a:ext cx="7545831" cy="5275319"/>
          </a:xfrm>
          <a:custGeom>
            <a:avLst/>
            <a:gdLst/>
            <a:ahLst/>
            <a:cxnLst/>
            <a:rect r="r" b="b" t="t" l="l"/>
            <a:pathLst>
              <a:path h="5275319" w="7545831">
                <a:moveTo>
                  <a:pt x="0" y="0"/>
                </a:moveTo>
                <a:lnTo>
                  <a:pt x="7545832" y="0"/>
                </a:lnTo>
                <a:lnTo>
                  <a:pt x="7545832" y="5275319"/>
                </a:lnTo>
                <a:lnTo>
                  <a:pt x="0" y="52753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004186" y="5785457"/>
            <a:ext cx="10115827" cy="4501543"/>
          </a:xfrm>
          <a:custGeom>
            <a:avLst/>
            <a:gdLst/>
            <a:ahLst/>
            <a:cxnLst/>
            <a:rect r="r" b="b" t="t" l="l"/>
            <a:pathLst>
              <a:path h="4501543" w="10115827">
                <a:moveTo>
                  <a:pt x="0" y="0"/>
                </a:moveTo>
                <a:lnTo>
                  <a:pt x="10115827" y="0"/>
                </a:lnTo>
                <a:lnTo>
                  <a:pt x="10115827" y="4501543"/>
                </a:lnTo>
                <a:lnTo>
                  <a:pt x="0" y="45015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028700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861265" y="1394150"/>
            <a:ext cx="12368989" cy="7498700"/>
          </a:xfrm>
          <a:custGeom>
            <a:avLst/>
            <a:gdLst/>
            <a:ahLst/>
            <a:cxnLst/>
            <a:rect r="r" b="b" t="t" l="l"/>
            <a:pathLst>
              <a:path h="7498700" w="12368989">
                <a:moveTo>
                  <a:pt x="0" y="0"/>
                </a:moveTo>
                <a:lnTo>
                  <a:pt x="12368989" y="0"/>
                </a:lnTo>
                <a:lnTo>
                  <a:pt x="12368989" y="7498700"/>
                </a:lnTo>
                <a:lnTo>
                  <a:pt x="0" y="749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746560" y="9258300"/>
            <a:ext cx="3316368" cy="602976"/>
          </a:xfrm>
          <a:custGeom>
            <a:avLst/>
            <a:gdLst/>
            <a:ahLst/>
            <a:cxnLst/>
            <a:rect r="r" b="b" t="t" l="l"/>
            <a:pathLst>
              <a:path h="602976" w="3316368">
                <a:moveTo>
                  <a:pt x="0" y="0"/>
                </a:moveTo>
                <a:lnTo>
                  <a:pt x="3316368" y="0"/>
                </a:lnTo>
                <a:lnTo>
                  <a:pt x="3316368" y="602976"/>
                </a:lnTo>
                <a:lnTo>
                  <a:pt x="0" y="6029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183326" y="305481"/>
            <a:ext cx="2382778" cy="2438494"/>
          </a:xfrm>
          <a:custGeom>
            <a:avLst/>
            <a:gdLst/>
            <a:ahLst/>
            <a:cxnLst/>
            <a:rect r="r" b="b" t="t" l="l"/>
            <a:pathLst>
              <a:path h="2438494" w="2382778">
                <a:moveTo>
                  <a:pt x="0" y="0"/>
                </a:moveTo>
                <a:lnTo>
                  <a:pt x="2382778" y="0"/>
                </a:lnTo>
                <a:lnTo>
                  <a:pt x="2382778" y="2438493"/>
                </a:lnTo>
                <a:lnTo>
                  <a:pt x="0" y="24384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803" r="0" b="-803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526899" y="3181837"/>
            <a:ext cx="3695631" cy="6679439"/>
          </a:xfrm>
          <a:custGeom>
            <a:avLst/>
            <a:gdLst/>
            <a:ahLst/>
            <a:cxnLst/>
            <a:rect r="r" b="b" t="t" l="l"/>
            <a:pathLst>
              <a:path h="6679439" w="3695631">
                <a:moveTo>
                  <a:pt x="0" y="0"/>
                </a:moveTo>
                <a:lnTo>
                  <a:pt x="3695632" y="0"/>
                </a:lnTo>
                <a:lnTo>
                  <a:pt x="3695632" y="6679439"/>
                </a:lnTo>
                <a:lnTo>
                  <a:pt x="0" y="66794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27024" y="-103754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Disco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54663" y="243244"/>
            <a:ext cx="4500162" cy="2857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5"/>
              </a:lnSpc>
            </a:pPr>
            <a:r>
              <a:rPr lang="en-US" sz="1882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Disco Ideal características:</a:t>
            </a:r>
          </a:p>
          <a:p>
            <a:pPr algn="l" marL="406437" indent="-203218" lvl="1">
              <a:lnSpc>
                <a:spcPts val="2635"/>
              </a:lnSpc>
              <a:buFont typeface="Arial"/>
              <a:buChar char="•"/>
            </a:pPr>
            <a:r>
              <a:rPr lang="en-US" b="true" sz="1882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Tam_sector: 1024 bytes</a:t>
            </a:r>
          </a:p>
          <a:p>
            <a:pPr algn="l" marL="406437" indent="-203218" lvl="1">
              <a:lnSpc>
                <a:spcPts val="2635"/>
              </a:lnSpc>
              <a:buFont typeface="Arial"/>
              <a:buChar char="•"/>
            </a:pPr>
            <a:r>
              <a:rPr lang="en-US" b="true" sz="1882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Cantidad de Platos: 6</a:t>
            </a:r>
          </a:p>
          <a:p>
            <a:pPr algn="l" marL="406437" indent="-203218" lvl="1">
              <a:lnSpc>
                <a:spcPts val="2635"/>
              </a:lnSpc>
              <a:buFont typeface="Arial"/>
              <a:buChar char="•"/>
            </a:pPr>
            <a:r>
              <a:rPr lang="en-US" b="true" sz="1882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Superficies : 2</a:t>
            </a:r>
          </a:p>
          <a:p>
            <a:pPr algn="l" marL="406437" indent="-203218" lvl="1">
              <a:lnSpc>
                <a:spcPts val="2635"/>
              </a:lnSpc>
              <a:buFont typeface="Arial"/>
              <a:buChar char="•"/>
            </a:pPr>
            <a:r>
              <a:rPr lang="en-US" b="true" sz="1882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Pistas x Superficie: 4</a:t>
            </a:r>
          </a:p>
          <a:p>
            <a:pPr algn="l" marL="406437" indent="-203218" lvl="1">
              <a:lnSpc>
                <a:spcPts val="2635"/>
              </a:lnSpc>
              <a:buFont typeface="Arial"/>
              <a:buChar char="•"/>
            </a:pPr>
            <a:r>
              <a:rPr lang="en-US" b="true" sz="1882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Sectores x pista:  8</a:t>
            </a:r>
          </a:p>
          <a:p>
            <a:pPr algn="l" marL="406437" indent="-203218" lvl="1">
              <a:lnSpc>
                <a:spcPts val="2635"/>
              </a:lnSpc>
              <a:buFont typeface="Arial"/>
              <a:buChar char="•"/>
            </a:pPr>
            <a:r>
              <a:rPr lang="en-US" b="true" sz="1882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Sectores x Bloque: 2</a:t>
            </a:r>
          </a:p>
          <a:p>
            <a:pPr algn="l">
              <a:lnSpc>
                <a:spcPts val="2635"/>
              </a:lnSpc>
            </a:pPr>
            <a:r>
              <a:rPr lang="en-US" sz="1882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Capacidad total:  393,216 bytes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54663" y="3670391"/>
            <a:ext cx="3978674" cy="619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0929" indent="-190464" lvl="1">
              <a:lnSpc>
                <a:spcPts val="2470"/>
              </a:lnSpc>
              <a:buFont typeface="Arial"/>
              <a:buChar char="•"/>
            </a:pPr>
            <a:r>
              <a:rPr lang="en-US" b="true" sz="1764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Tam_metadata: 51 bytes por registro</a:t>
            </a:r>
          </a:p>
          <a:p>
            <a:pPr algn="l" marL="380929" indent="-190464" lvl="1">
              <a:lnSpc>
                <a:spcPts val="2470"/>
              </a:lnSpc>
              <a:buFont typeface="Arial"/>
              <a:buChar char="•"/>
            </a:pPr>
            <a:r>
              <a:rPr lang="en-US" b="true" sz="1764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Debido a la forma de construcción de bloques donde incrementa </a:t>
            </a:r>
          </a:p>
          <a:p>
            <a:pPr algn="l" marL="380929" indent="-190464" lvl="1">
              <a:lnSpc>
                <a:spcPts val="2470"/>
              </a:lnSpc>
              <a:buFont typeface="Arial"/>
              <a:buChar char="•"/>
            </a:pPr>
            <a:r>
              <a:rPr lang="en-US" b="true" sz="1764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Superficie-&gt;Plato-&gt;Sector-&gt;Pista</a:t>
            </a:r>
          </a:p>
          <a:p>
            <a:pPr algn="l">
              <a:lnSpc>
                <a:spcPts val="2470"/>
              </a:lnSpc>
            </a:pPr>
            <a:r>
              <a:rPr lang="en-US" sz="1764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Capacidad</a:t>
            </a:r>
          </a:p>
          <a:p>
            <a:pPr algn="l" marL="380929" indent="-190464" lvl="1">
              <a:lnSpc>
                <a:spcPts val="2470"/>
              </a:lnSpc>
              <a:buFont typeface="Arial"/>
              <a:buChar char="•"/>
            </a:pPr>
            <a:r>
              <a:rPr lang="en-US" b="true" sz="1764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Titanic 891 registros</a:t>
            </a:r>
          </a:p>
          <a:p>
            <a:pPr algn="l" marL="380929" indent="-190464" lvl="1">
              <a:lnSpc>
                <a:spcPts val="2470"/>
              </a:lnSpc>
              <a:buFont typeface="Arial"/>
              <a:buChar char="•"/>
            </a:pPr>
            <a:r>
              <a:rPr lang="en-US" b="true" sz="1764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tam_máximo: 206 </a:t>
            </a:r>
          </a:p>
          <a:p>
            <a:pPr algn="l" marL="380929" indent="-190464" lvl="1">
              <a:lnSpc>
                <a:spcPts val="2470"/>
              </a:lnSpc>
              <a:buFont typeface="Arial"/>
              <a:buChar char="•"/>
            </a:pPr>
            <a:r>
              <a:rPr lang="en-US" b="true" sz="1764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Total: 183546.</a:t>
            </a:r>
          </a:p>
          <a:p>
            <a:pPr algn="l" marL="380929" indent="-190464" lvl="1">
              <a:lnSpc>
                <a:spcPts val="2470"/>
              </a:lnSpc>
              <a:buFont typeface="Arial"/>
              <a:buChar char="•"/>
            </a:pPr>
            <a:r>
              <a:rPr lang="en-US" b="true" sz="1764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223 sectores</a:t>
            </a:r>
          </a:p>
          <a:p>
            <a:pPr algn="l">
              <a:lnSpc>
                <a:spcPts val="2470"/>
              </a:lnSpc>
            </a:pPr>
            <a:r>
              <a:rPr lang="en-US" sz="1764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</a:p>
          <a:p>
            <a:pPr algn="l" marL="380929" indent="-190464" lvl="1">
              <a:lnSpc>
                <a:spcPts val="2470"/>
              </a:lnSpc>
              <a:buFont typeface="Arial"/>
              <a:buChar char="•"/>
            </a:pPr>
            <a:r>
              <a:rPr lang="en-US" b="true" sz="1764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Housing 546 registros</a:t>
            </a:r>
          </a:p>
          <a:p>
            <a:pPr algn="l" marL="380929" indent="-190464" lvl="1">
              <a:lnSpc>
                <a:spcPts val="2470"/>
              </a:lnSpc>
              <a:buFont typeface="Arial"/>
              <a:buChar char="•"/>
            </a:pPr>
            <a:r>
              <a:rPr lang="en-US" b="true" sz="1764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tam_máximo: 114</a:t>
            </a:r>
          </a:p>
          <a:p>
            <a:pPr algn="l" marL="380929" indent="-190464" lvl="1">
              <a:lnSpc>
                <a:spcPts val="2470"/>
              </a:lnSpc>
              <a:buFont typeface="Arial"/>
              <a:buChar char="•"/>
            </a:pPr>
            <a:r>
              <a:rPr lang="en-US" b="true" sz="1764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Total: 62700 bytes.</a:t>
            </a:r>
          </a:p>
          <a:p>
            <a:pPr algn="l" marL="380929" indent="-190464" lvl="1">
              <a:lnSpc>
                <a:spcPts val="2470"/>
              </a:lnSpc>
              <a:buFont typeface="Arial"/>
              <a:buChar char="•"/>
            </a:pPr>
            <a:r>
              <a:rPr lang="en-US" b="true" sz="1764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62 sectores</a:t>
            </a:r>
          </a:p>
          <a:p>
            <a:pPr algn="l">
              <a:lnSpc>
                <a:spcPts val="2470"/>
              </a:lnSpc>
            </a:pPr>
          </a:p>
          <a:p>
            <a:pPr algn="l">
              <a:lnSpc>
                <a:spcPts val="2470"/>
              </a:lnSpc>
            </a:pPr>
          </a:p>
          <a:p>
            <a:pPr algn="l">
              <a:lnSpc>
                <a:spcPts val="247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7154663" y="2938909"/>
            <a:ext cx="5519678" cy="753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7"/>
              </a:lnSpc>
              <a:spcBef>
                <a:spcPct val="0"/>
              </a:spcBef>
            </a:pPr>
            <a:r>
              <a:rPr lang="en-US" sz="3912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¿Porque?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006855" y="2042685"/>
            <a:ext cx="1790970" cy="1790970"/>
          </a:xfrm>
          <a:custGeom>
            <a:avLst/>
            <a:gdLst/>
            <a:ahLst/>
            <a:cxnLst/>
            <a:rect r="r" b="b" t="t" l="l"/>
            <a:pathLst>
              <a:path h="1790970" w="1790970">
                <a:moveTo>
                  <a:pt x="0" y="0"/>
                </a:moveTo>
                <a:lnTo>
                  <a:pt x="1790970" y="0"/>
                </a:lnTo>
                <a:lnTo>
                  <a:pt x="1790970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824428" y="2042685"/>
            <a:ext cx="1790970" cy="1790970"/>
          </a:xfrm>
          <a:custGeom>
            <a:avLst/>
            <a:gdLst/>
            <a:ahLst/>
            <a:cxnLst/>
            <a:rect r="r" b="b" t="t" l="l"/>
            <a:pathLst>
              <a:path h="1790970" w="1790970">
                <a:moveTo>
                  <a:pt x="0" y="0"/>
                </a:moveTo>
                <a:lnTo>
                  <a:pt x="1790970" y="0"/>
                </a:lnTo>
                <a:lnTo>
                  <a:pt x="1790970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643973" y="2042685"/>
            <a:ext cx="1790970" cy="1790970"/>
          </a:xfrm>
          <a:custGeom>
            <a:avLst/>
            <a:gdLst/>
            <a:ahLst/>
            <a:cxnLst/>
            <a:rect r="r" b="b" t="t" l="l"/>
            <a:pathLst>
              <a:path h="1790970" w="1790970">
                <a:moveTo>
                  <a:pt x="0" y="0"/>
                </a:moveTo>
                <a:lnTo>
                  <a:pt x="1790969" y="0"/>
                </a:lnTo>
                <a:lnTo>
                  <a:pt x="1790969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463517" y="2042685"/>
            <a:ext cx="1790970" cy="1790970"/>
          </a:xfrm>
          <a:custGeom>
            <a:avLst/>
            <a:gdLst/>
            <a:ahLst/>
            <a:cxnLst/>
            <a:rect r="r" b="b" t="t" l="l"/>
            <a:pathLst>
              <a:path h="1790970" w="1790970">
                <a:moveTo>
                  <a:pt x="0" y="0"/>
                </a:moveTo>
                <a:lnTo>
                  <a:pt x="1790970" y="0"/>
                </a:lnTo>
                <a:lnTo>
                  <a:pt x="1790970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283062" y="2042685"/>
            <a:ext cx="1790970" cy="1790970"/>
          </a:xfrm>
          <a:custGeom>
            <a:avLst/>
            <a:gdLst/>
            <a:ahLst/>
            <a:cxnLst/>
            <a:rect r="r" b="b" t="t" l="l"/>
            <a:pathLst>
              <a:path h="1790970" w="1790970">
                <a:moveTo>
                  <a:pt x="0" y="0"/>
                </a:moveTo>
                <a:lnTo>
                  <a:pt x="1790970" y="0"/>
                </a:lnTo>
                <a:lnTo>
                  <a:pt x="1790970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102607" y="2042685"/>
            <a:ext cx="1790970" cy="1790970"/>
          </a:xfrm>
          <a:custGeom>
            <a:avLst/>
            <a:gdLst/>
            <a:ahLst/>
            <a:cxnLst/>
            <a:rect r="r" b="b" t="t" l="l"/>
            <a:pathLst>
              <a:path h="1790970" w="1790970">
                <a:moveTo>
                  <a:pt x="0" y="0"/>
                </a:moveTo>
                <a:lnTo>
                  <a:pt x="1790969" y="0"/>
                </a:lnTo>
                <a:lnTo>
                  <a:pt x="1790969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922151" y="2042685"/>
            <a:ext cx="1790970" cy="1790970"/>
          </a:xfrm>
          <a:custGeom>
            <a:avLst/>
            <a:gdLst/>
            <a:ahLst/>
            <a:cxnLst/>
            <a:rect r="r" b="b" t="t" l="l"/>
            <a:pathLst>
              <a:path h="1790970" w="1790970">
                <a:moveTo>
                  <a:pt x="0" y="0"/>
                </a:moveTo>
                <a:lnTo>
                  <a:pt x="1790970" y="0"/>
                </a:lnTo>
                <a:lnTo>
                  <a:pt x="1790970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741696" y="2042685"/>
            <a:ext cx="1790970" cy="1790970"/>
          </a:xfrm>
          <a:custGeom>
            <a:avLst/>
            <a:gdLst/>
            <a:ahLst/>
            <a:cxnLst/>
            <a:rect r="r" b="b" t="t" l="l"/>
            <a:pathLst>
              <a:path h="1790970" w="1790970">
                <a:moveTo>
                  <a:pt x="0" y="0"/>
                </a:moveTo>
                <a:lnTo>
                  <a:pt x="1790970" y="0"/>
                </a:lnTo>
                <a:lnTo>
                  <a:pt x="1790970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006855" y="1568939"/>
            <a:ext cx="4532602" cy="473747"/>
          </a:xfrm>
          <a:custGeom>
            <a:avLst/>
            <a:gdLst/>
            <a:ahLst/>
            <a:cxnLst/>
            <a:rect r="r" b="b" t="t" l="l"/>
            <a:pathLst>
              <a:path h="473747" w="4532602">
                <a:moveTo>
                  <a:pt x="0" y="0"/>
                </a:moveTo>
                <a:lnTo>
                  <a:pt x="4532602" y="0"/>
                </a:lnTo>
                <a:lnTo>
                  <a:pt x="4532602" y="473746"/>
                </a:lnTo>
                <a:lnTo>
                  <a:pt x="0" y="4737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006855" y="1174254"/>
            <a:ext cx="3608542" cy="394684"/>
          </a:xfrm>
          <a:custGeom>
            <a:avLst/>
            <a:gdLst/>
            <a:ahLst/>
            <a:cxnLst/>
            <a:rect r="r" b="b" t="t" l="l"/>
            <a:pathLst>
              <a:path h="394684" w="3608542">
                <a:moveTo>
                  <a:pt x="0" y="0"/>
                </a:moveTo>
                <a:lnTo>
                  <a:pt x="3608543" y="0"/>
                </a:lnTo>
                <a:lnTo>
                  <a:pt x="3608543" y="394685"/>
                </a:lnTo>
                <a:lnTo>
                  <a:pt x="0" y="3946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AutoShape 24" id="24"/>
          <p:cNvSpPr/>
          <p:nvPr/>
        </p:nvSpPr>
        <p:spPr>
          <a:xfrm flipV="true">
            <a:off x="2006855" y="2642760"/>
            <a:ext cx="14345138" cy="0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2006855" y="3261885"/>
            <a:ext cx="14359563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956785" y="4519455"/>
            <a:ext cx="3307626" cy="277286"/>
          </a:xfrm>
          <a:custGeom>
            <a:avLst/>
            <a:gdLst/>
            <a:ahLst/>
            <a:cxnLst/>
            <a:rect r="r" b="b" t="t" l="l"/>
            <a:pathLst>
              <a:path h="277286" w="3307626">
                <a:moveTo>
                  <a:pt x="0" y="0"/>
                </a:moveTo>
                <a:lnTo>
                  <a:pt x="3307625" y="0"/>
                </a:lnTo>
                <a:lnTo>
                  <a:pt x="3307625" y="277286"/>
                </a:lnTo>
                <a:lnTo>
                  <a:pt x="0" y="2772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956785" y="4919330"/>
            <a:ext cx="7187215" cy="4168585"/>
          </a:xfrm>
          <a:custGeom>
            <a:avLst/>
            <a:gdLst/>
            <a:ahLst/>
            <a:cxnLst/>
            <a:rect r="r" b="b" t="t" l="l"/>
            <a:pathLst>
              <a:path h="4168585" w="7187215">
                <a:moveTo>
                  <a:pt x="0" y="0"/>
                </a:moveTo>
                <a:lnTo>
                  <a:pt x="7187215" y="0"/>
                </a:lnTo>
                <a:lnTo>
                  <a:pt x="7187215" y="4168585"/>
                </a:lnTo>
                <a:lnTo>
                  <a:pt x="0" y="41685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702433" y="4519455"/>
            <a:ext cx="7072903" cy="4738845"/>
          </a:xfrm>
          <a:custGeom>
            <a:avLst/>
            <a:gdLst/>
            <a:ahLst/>
            <a:cxnLst/>
            <a:rect r="r" b="b" t="t" l="l"/>
            <a:pathLst>
              <a:path h="4738845" w="7072903">
                <a:moveTo>
                  <a:pt x="0" y="0"/>
                </a:moveTo>
                <a:lnTo>
                  <a:pt x="7072903" y="0"/>
                </a:lnTo>
                <a:lnTo>
                  <a:pt x="7072903" y="4738845"/>
                </a:lnTo>
                <a:lnTo>
                  <a:pt x="0" y="47388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561150" y="-257175"/>
            <a:ext cx="8317526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Diccionario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50283" y="2162383"/>
            <a:ext cx="61743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NULL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184998" y="2152540"/>
            <a:ext cx="70891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Titanic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869828" y="2152540"/>
            <a:ext cx="61743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NULL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689372" y="2152540"/>
            <a:ext cx="61743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NULL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508917" y="2152540"/>
            <a:ext cx="61743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NULL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298195" y="2152540"/>
            <a:ext cx="61743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NULL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125344" y="2152540"/>
            <a:ext cx="118913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SCHEMAS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398656" y="2152540"/>
            <a:ext cx="100736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Metadata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067522" y="2642760"/>
            <a:ext cx="895485" cy="1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"/>
              </a:lnSpc>
            </a:pPr>
            <a:r>
              <a:rPr lang="en-US" sz="11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Sector Inicial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104878" y="3247598"/>
            <a:ext cx="820774" cy="1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"/>
              </a:lnSpc>
            </a:pPr>
            <a:r>
              <a:rPr lang="en-US" sz="11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Sector Final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672761" y="2919120"/>
            <a:ext cx="459159" cy="1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"/>
              </a:lnSpc>
            </a:pPr>
            <a:r>
              <a:rPr lang="en-US" sz="11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0,0,0,0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672761" y="3523607"/>
            <a:ext cx="459159" cy="1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"/>
              </a:lnSpc>
            </a:pPr>
            <a:r>
              <a:rPr lang="en-US" sz="11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1,0,0,0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490334" y="2899777"/>
            <a:ext cx="459159" cy="1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"/>
              </a:lnSpc>
            </a:pPr>
            <a:r>
              <a:rPr lang="en-US" sz="11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1,1,0,0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491320" y="3504773"/>
            <a:ext cx="459159" cy="1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"/>
              </a:lnSpc>
            </a:pPr>
            <a:r>
              <a:rPr lang="en-US" sz="11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2,1,0,0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309878" y="2899777"/>
            <a:ext cx="459159" cy="1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"/>
              </a:lnSpc>
            </a:pPr>
            <a:r>
              <a:rPr lang="en-US" sz="11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3,0,0,0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310723" y="3504773"/>
            <a:ext cx="459159" cy="1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"/>
              </a:lnSpc>
            </a:pPr>
            <a:r>
              <a:rPr lang="en-US" sz="11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0,0,0,1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050283" y="2899777"/>
            <a:ext cx="459159" cy="1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"/>
              </a:lnSpc>
            </a:pPr>
            <a:r>
              <a:rPr lang="en-US" sz="11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0,1,0,1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8130267" y="3504773"/>
            <a:ext cx="459159" cy="1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"/>
              </a:lnSpc>
            </a:pPr>
            <a:r>
              <a:rPr lang="en-US" sz="11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1,1,0,1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117905" y="2899777"/>
            <a:ext cx="121283" cy="1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"/>
              </a:lnSpc>
            </a:pPr>
            <a:r>
              <a:rPr lang="en-US" sz="11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117905" y="3433227"/>
            <a:ext cx="121283" cy="1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"/>
              </a:lnSpc>
            </a:pPr>
            <a:r>
              <a:rPr lang="en-US" sz="11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937450" y="2899777"/>
            <a:ext cx="121283" cy="1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"/>
              </a:lnSpc>
            </a:pPr>
            <a:r>
              <a:rPr lang="en-US" sz="11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940807" y="3481203"/>
            <a:ext cx="121283" cy="1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"/>
              </a:lnSpc>
            </a:pPr>
            <a:r>
              <a:rPr lang="en-US" sz="11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817636" y="3481203"/>
            <a:ext cx="121283" cy="1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"/>
              </a:lnSpc>
            </a:pPr>
            <a:r>
              <a:rPr lang="en-US" sz="11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3756995" y="2899777"/>
            <a:ext cx="121283" cy="1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"/>
              </a:lnSpc>
            </a:pPr>
            <a:r>
              <a:rPr lang="en-US" sz="11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409903" y="1028700"/>
            <a:ext cx="6157418" cy="8292819"/>
          </a:xfrm>
          <a:custGeom>
            <a:avLst/>
            <a:gdLst/>
            <a:ahLst/>
            <a:cxnLst/>
            <a:rect r="r" b="b" t="t" l="l"/>
            <a:pathLst>
              <a:path h="8292819" w="6157418">
                <a:moveTo>
                  <a:pt x="0" y="0"/>
                </a:moveTo>
                <a:lnTo>
                  <a:pt x="6157418" y="0"/>
                </a:lnTo>
                <a:lnTo>
                  <a:pt x="6157418" y="8292819"/>
                </a:lnTo>
                <a:lnTo>
                  <a:pt x="0" y="82928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-74975"/>
            <a:ext cx="8317526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Diccionario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62125" y="1846899"/>
            <a:ext cx="6719275" cy="6257325"/>
          </a:xfrm>
          <a:custGeom>
            <a:avLst/>
            <a:gdLst/>
            <a:ahLst/>
            <a:cxnLst/>
            <a:rect r="r" b="b" t="t" l="l"/>
            <a:pathLst>
              <a:path h="6257325" w="6719275">
                <a:moveTo>
                  <a:pt x="0" y="0"/>
                </a:moveTo>
                <a:lnTo>
                  <a:pt x="6719275" y="0"/>
                </a:lnTo>
                <a:lnTo>
                  <a:pt x="6719275" y="6257325"/>
                </a:lnTo>
                <a:lnTo>
                  <a:pt x="0" y="62573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541634" y="1846899"/>
            <a:ext cx="10115063" cy="3654066"/>
          </a:xfrm>
          <a:custGeom>
            <a:avLst/>
            <a:gdLst/>
            <a:ahLst/>
            <a:cxnLst/>
            <a:rect r="r" b="b" t="t" l="l"/>
            <a:pathLst>
              <a:path h="3654066" w="10115063">
                <a:moveTo>
                  <a:pt x="0" y="0"/>
                </a:moveTo>
                <a:lnTo>
                  <a:pt x="10115063" y="0"/>
                </a:lnTo>
                <a:lnTo>
                  <a:pt x="10115063" y="3654067"/>
                </a:lnTo>
                <a:lnTo>
                  <a:pt x="0" y="36540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541634" y="5769036"/>
            <a:ext cx="10115063" cy="3123026"/>
          </a:xfrm>
          <a:custGeom>
            <a:avLst/>
            <a:gdLst/>
            <a:ahLst/>
            <a:cxnLst/>
            <a:rect r="r" b="b" t="t" l="l"/>
            <a:pathLst>
              <a:path h="3123026" w="10115063">
                <a:moveTo>
                  <a:pt x="0" y="0"/>
                </a:moveTo>
                <a:lnTo>
                  <a:pt x="10115063" y="0"/>
                </a:lnTo>
                <a:lnTo>
                  <a:pt x="10115063" y="3123026"/>
                </a:lnTo>
                <a:lnTo>
                  <a:pt x="0" y="31230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61150" y="-86661"/>
            <a:ext cx="8317526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Bloque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519445" y="1578351"/>
            <a:ext cx="9504047" cy="3754098"/>
          </a:xfrm>
          <a:custGeom>
            <a:avLst/>
            <a:gdLst/>
            <a:ahLst/>
            <a:cxnLst/>
            <a:rect r="r" b="b" t="t" l="l"/>
            <a:pathLst>
              <a:path h="3754098" w="9504047">
                <a:moveTo>
                  <a:pt x="0" y="0"/>
                </a:moveTo>
                <a:lnTo>
                  <a:pt x="9504046" y="0"/>
                </a:lnTo>
                <a:lnTo>
                  <a:pt x="9504046" y="3754098"/>
                </a:lnTo>
                <a:lnTo>
                  <a:pt x="0" y="37540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207744" y="5681460"/>
            <a:ext cx="4723296" cy="4140264"/>
          </a:xfrm>
          <a:custGeom>
            <a:avLst/>
            <a:gdLst/>
            <a:ahLst/>
            <a:cxnLst/>
            <a:rect r="r" b="b" t="t" l="l"/>
            <a:pathLst>
              <a:path h="4140264" w="4723296">
                <a:moveTo>
                  <a:pt x="0" y="0"/>
                </a:moveTo>
                <a:lnTo>
                  <a:pt x="4723296" y="0"/>
                </a:lnTo>
                <a:lnTo>
                  <a:pt x="4723296" y="4140264"/>
                </a:lnTo>
                <a:lnTo>
                  <a:pt x="0" y="41402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61150" y="-86661"/>
            <a:ext cx="8317526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Bloque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241728" y="1616316"/>
            <a:ext cx="5265013" cy="7054367"/>
          </a:xfrm>
          <a:custGeom>
            <a:avLst/>
            <a:gdLst/>
            <a:ahLst/>
            <a:cxnLst/>
            <a:rect r="r" b="b" t="t" l="l"/>
            <a:pathLst>
              <a:path h="7054367" w="5265013">
                <a:moveTo>
                  <a:pt x="0" y="0"/>
                </a:moveTo>
                <a:lnTo>
                  <a:pt x="5265013" y="0"/>
                </a:lnTo>
                <a:lnTo>
                  <a:pt x="5265013" y="7054368"/>
                </a:lnTo>
                <a:lnTo>
                  <a:pt x="0" y="70543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708777" y="1616316"/>
            <a:ext cx="4629429" cy="7054367"/>
          </a:xfrm>
          <a:custGeom>
            <a:avLst/>
            <a:gdLst/>
            <a:ahLst/>
            <a:cxnLst/>
            <a:rect r="r" b="b" t="t" l="l"/>
            <a:pathLst>
              <a:path h="7054367" w="4629429">
                <a:moveTo>
                  <a:pt x="0" y="0"/>
                </a:moveTo>
                <a:lnTo>
                  <a:pt x="4629429" y="0"/>
                </a:lnTo>
                <a:lnTo>
                  <a:pt x="4629429" y="7054368"/>
                </a:lnTo>
                <a:lnTo>
                  <a:pt x="0" y="70543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61150" y="-77136"/>
            <a:ext cx="8317526" cy="121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88"/>
              </a:lnSpc>
              <a:spcBef>
                <a:spcPct val="0"/>
              </a:spcBef>
            </a:pPr>
            <a:r>
              <a:rPr lang="en-US" sz="64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Bloque Libre y ocupado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985011" y="1969899"/>
            <a:ext cx="11301259" cy="5989667"/>
          </a:xfrm>
          <a:custGeom>
            <a:avLst/>
            <a:gdLst/>
            <a:ahLst/>
            <a:cxnLst/>
            <a:rect r="r" b="b" t="t" l="l"/>
            <a:pathLst>
              <a:path h="5989667" w="11301259">
                <a:moveTo>
                  <a:pt x="0" y="0"/>
                </a:moveTo>
                <a:lnTo>
                  <a:pt x="11301259" y="0"/>
                </a:lnTo>
                <a:lnTo>
                  <a:pt x="11301259" y="5989667"/>
                </a:lnTo>
                <a:lnTo>
                  <a:pt x="0" y="59896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61150" y="-77136"/>
            <a:ext cx="11872594" cy="121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88"/>
              </a:lnSpc>
              <a:spcBef>
                <a:spcPct val="0"/>
              </a:spcBef>
            </a:pPr>
            <a:r>
              <a:rPr lang="en-US" sz="64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Bloque Libre y ocupado(código)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46817" y="2304059"/>
            <a:ext cx="7117265" cy="5678883"/>
          </a:xfrm>
          <a:custGeom>
            <a:avLst/>
            <a:gdLst/>
            <a:ahLst/>
            <a:cxnLst/>
            <a:rect r="r" b="b" t="t" l="l"/>
            <a:pathLst>
              <a:path h="5678883" w="7117265">
                <a:moveTo>
                  <a:pt x="0" y="0"/>
                </a:moveTo>
                <a:lnTo>
                  <a:pt x="7117265" y="0"/>
                </a:lnTo>
                <a:lnTo>
                  <a:pt x="7117265" y="5678882"/>
                </a:lnTo>
                <a:lnTo>
                  <a:pt x="0" y="56788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58786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682512" y="2304059"/>
            <a:ext cx="8681959" cy="1801507"/>
          </a:xfrm>
          <a:custGeom>
            <a:avLst/>
            <a:gdLst/>
            <a:ahLst/>
            <a:cxnLst/>
            <a:rect r="r" b="b" t="t" l="l"/>
            <a:pathLst>
              <a:path h="1801507" w="8681959">
                <a:moveTo>
                  <a:pt x="0" y="0"/>
                </a:moveTo>
                <a:lnTo>
                  <a:pt x="8681959" y="0"/>
                </a:lnTo>
                <a:lnTo>
                  <a:pt x="8681959" y="1801506"/>
                </a:lnTo>
                <a:lnTo>
                  <a:pt x="0" y="1801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650373" y="4409181"/>
            <a:ext cx="6746237" cy="5877819"/>
          </a:xfrm>
          <a:custGeom>
            <a:avLst/>
            <a:gdLst/>
            <a:ahLst/>
            <a:cxnLst/>
            <a:rect r="r" b="b" t="t" l="l"/>
            <a:pathLst>
              <a:path h="5877819" w="6746237">
                <a:moveTo>
                  <a:pt x="0" y="0"/>
                </a:moveTo>
                <a:lnTo>
                  <a:pt x="6746237" y="0"/>
                </a:lnTo>
                <a:lnTo>
                  <a:pt x="6746237" y="5877819"/>
                </a:lnTo>
                <a:lnTo>
                  <a:pt x="0" y="58778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61150" y="-77136"/>
            <a:ext cx="11872594" cy="121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88"/>
              </a:lnSpc>
              <a:spcBef>
                <a:spcPct val="0"/>
              </a:spcBef>
            </a:pPr>
            <a:r>
              <a:rPr lang="en-US" sz="64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SELECT FROM*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45180" y="-2960953"/>
            <a:ext cx="15394984" cy="16377643"/>
          </a:xfrm>
          <a:custGeom>
            <a:avLst/>
            <a:gdLst/>
            <a:ahLst/>
            <a:cxnLst/>
            <a:rect r="r" b="b" t="t" l="l"/>
            <a:pathLst>
              <a:path h="16377643" w="15394984">
                <a:moveTo>
                  <a:pt x="0" y="0"/>
                </a:moveTo>
                <a:lnTo>
                  <a:pt x="15394984" y="0"/>
                </a:lnTo>
                <a:lnTo>
                  <a:pt x="15394984" y="16377642"/>
                </a:lnTo>
                <a:lnTo>
                  <a:pt x="0" y="163776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34260" y="2307624"/>
            <a:ext cx="7835983" cy="8336152"/>
          </a:xfrm>
          <a:custGeom>
            <a:avLst/>
            <a:gdLst/>
            <a:ahLst/>
            <a:cxnLst/>
            <a:rect r="r" b="b" t="t" l="l"/>
            <a:pathLst>
              <a:path h="8336152" w="7835983">
                <a:moveTo>
                  <a:pt x="0" y="0"/>
                </a:moveTo>
                <a:lnTo>
                  <a:pt x="7835983" y="0"/>
                </a:lnTo>
                <a:lnTo>
                  <a:pt x="7835983" y="8336152"/>
                </a:lnTo>
                <a:lnTo>
                  <a:pt x="0" y="833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21704" y="581025"/>
            <a:ext cx="9705560" cy="2194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13"/>
              </a:lnSpc>
              <a:spcBef>
                <a:spcPct val="0"/>
              </a:spcBef>
            </a:pPr>
            <a:r>
              <a:rPr lang="en-US" sz="11509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REFERENCIAS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4708" y="3156278"/>
            <a:ext cx="10119552" cy="2741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2055" indent="-266027" lvl="1">
              <a:lnSpc>
                <a:spcPts val="3450"/>
              </a:lnSpc>
              <a:buFont typeface="Arial"/>
              <a:buChar char="•"/>
            </a:pPr>
            <a:r>
              <a:rPr lang="en-US" b="true" sz="2464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Silberschatz, A., Korth, H. F., &amp; Sudarshan, S. (2011). Database system concepts (6th ed.). McGraw-Hill.</a:t>
            </a:r>
          </a:p>
          <a:p>
            <a:pPr algn="l">
              <a:lnSpc>
                <a:spcPts val="3450"/>
              </a:lnSpc>
            </a:pPr>
          </a:p>
          <a:p>
            <a:pPr algn="l" marL="532055" indent="-266027" lvl="1">
              <a:lnSpc>
                <a:spcPts val="3450"/>
              </a:lnSpc>
              <a:buFont typeface="Arial"/>
              <a:buChar char="•"/>
            </a:pPr>
            <a:r>
              <a:rPr lang="en-US" b="true" sz="2464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Garcia-Molina, H., Ullman, J. D., &amp; Widom, J. (2008). Database systems: The complete book (2nd ed.). Pearson Education.</a:t>
            </a:r>
          </a:p>
          <a:p>
            <a:pPr algn="l">
              <a:lnSpc>
                <a:spcPts val="345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89549" y="5674445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66658" y="3392915"/>
            <a:ext cx="10117390" cy="4957521"/>
          </a:xfrm>
          <a:custGeom>
            <a:avLst/>
            <a:gdLst/>
            <a:ahLst/>
            <a:cxnLst/>
            <a:rect r="r" b="b" t="t" l="l"/>
            <a:pathLst>
              <a:path h="4957521" w="10117390">
                <a:moveTo>
                  <a:pt x="0" y="0"/>
                </a:moveTo>
                <a:lnTo>
                  <a:pt x="10117390" y="0"/>
                </a:lnTo>
                <a:lnTo>
                  <a:pt x="10117390" y="4957521"/>
                </a:lnTo>
                <a:lnTo>
                  <a:pt x="0" y="49575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140372" y="2804295"/>
            <a:ext cx="5947760" cy="5463403"/>
          </a:xfrm>
          <a:custGeom>
            <a:avLst/>
            <a:gdLst/>
            <a:ahLst/>
            <a:cxnLst/>
            <a:rect r="r" b="b" t="t" l="l"/>
            <a:pathLst>
              <a:path h="5463403" w="5947760">
                <a:moveTo>
                  <a:pt x="0" y="0"/>
                </a:moveTo>
                <a:lnTo>
                  <a:pt x="5947760" y="0"/>
                </a:lnTo>
                <a:lnTo>
                  <a:pt x="5947760" y="5463403"/>
                </a:lnTo>
                <a:lnTo>
                  <a:pt x="0" y="54634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034" t="0" r="-16452" b="-1514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93292" y="1509737"/>
            <a:ext cx="5519678" cy="1445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7"/>
              </a:lnSpc>
              <a:spcBef>
                <a:spcPct val="0"/>
              </a:spcBef>
            </a:pPr>
            <a:r>
              <a:rPr lang="en-US" sz="3912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¿Cuál es el orden de insercion?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149136" y="1162569"/>
            <a:ext cx="3766498" cy="6356958"/>
          </a:xfrm>
          <a:custGeom>
            <a:avLst/>
            <a:gdLst/>
            <a:ahLst/>
            <a:cxnLst/>
            <a:rect r="r" b="b" t="t" l="l"/>
            <a:pathLst>
              <a:path h="6356958" w="3766498">
                <a:moveTo>
                  <a:pt x="0" y="0"/>
                </a:moveTo>
                <a:lnTo>
                  <a:pt x="3766497" y="0"/>
                </a:lnTo>
                <a:lnTo>
                  <a:pt x="376649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71982" y="1416220"/>
            <a:ext cx="9186093" cy="5581917"/>
          </a:xfrm>
          <a:custGeom>
            <a:avLst/>
            <a:gdLst/>
            <a:ahLst/>
            <a:cxnLst/>
            <a:rect r="r" b="b" t="t" l="l"/>
            <a:pathLst>
              <a:path h="5581917" w="9186093">
                <a:moveTo>
                  <a:pt x="0" y="0"/>
                </a:moveTo>
                <a:lnTo>
                  <a:pt x="9186093" y="0"/>
                </a:lnTo>
                <a:lnTo>
                  <a:pt x="9186093" y="5581918"/>
                </a:lnTo>
                <a:lnTo>
                  <a:pt x="0" y="55819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44909" y="3368989"/>
            <a:ext cx="4410457" cy="3651669"/>
          </a:xfrm>
          <a:custGeom>
            <a:avLst/>
            <a:gdLst/>
            <a:ahLst/>
            <a:cxnLst/>
            <a:rect r="r" b="b" t="t" l="l"/>
            <a:pathLst>
              <a:path h="3651669" w="4410457">
                <a:moveTo>
                  <a:pt x="0" y="0"/>
                </a:moveTo>
                <a:lnTo>
                  <a:pt x="4410457" y="0"/>
                </a:lnTo>
                <a:lnTo>
                  <a:pt x="4410457" y="3651668"/>
                </a:lnTo>
                <a:lnTo>
                  <a:pt x="0" y="36516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336104" y="510674"/>
            <a:ext cx="10318343" cy="3353461"/>
          </a:xfrm>
          <a:custGeom>
            <a:avLst/>
            <a:gdLst/>
            <a:ahLst/>
            <a:cxnLst/>
            <a:rect r="r" b="b" t="t" l="l"/>
            <a:pathLst>
              <a:path h="3353461" w="10318343">
                <a:moveTo>
                  <a:pt x="0" y="0"/>
                </a:moveTo>
                <a:lnTo>
                  <a:pt x="10318343" y="0"/>
                </a:lnTo>
                <a:lnTo>
                  <a:pt x="10318343" y="3353461"/>
                </a:lnTo>
                <a:lnTo>
                  <a:pt x="0" y="33534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336104" y="4082248"/>
            <a:ext cx="10057178" cy="2225151"/>
          </a:xfrm>
          <a:custGeom>
            <a:avLst/>
            <a:gdLst/>
            <a:ahLst/>
            <a:cxnLst/>
            <a:rect r="r" b="b" t="t" l="l"/>
            <a:pathLst>
              <a:path h="2225151" w="10057178">
                <a:moveTo>
                  <a:pt x="0" y="0"/>
                </a:moveTo>
                <a:lnTo>
                  <a:pt x="10057178" y="0"/>
                </a:lnTo>
                <a:lnTo>
                  <a:pt x="10057178" y="2225150"/>
                </a:lnTo>
                <a:lnTo>
                  <a:pt x="0" y="22251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269429" y="6830304"/>
            <a:ext cx="8863956" cy="3157784"/>
          </a:xfrm>
          <a:custGeom>
            <a:avLst/>
            <a:gdLst/>
            <a:ahLst/>
            <a:cxnLst/>
            <a:rect r="r" b="b" t="t" l="l"/>
            <a:pathLst>
              <a:path h="3157784" w="8863956">
                <a:moveTo>
                  <a:pt x="0" y="0"/>
                </a:moveTo>
                <a:lnTo>
                  <a:pt x="8863955" y="0"/>
                </a:lnTo>
                <a:lnTo>
                  <a:pt x="8863955" y="3157784"/>
                </a:lnTo>
                <a:lnTo>
                  <a:pt x="0" y="31577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3041193"/>
            <a:ext cx="6602173" cy="3744688"/>
          </a:xfrm>
          <a:custGeom>
            <a:avLst/>
            <a:gdLst/>
            <a:ahLst/>
            <a:cxnLst/>
            <a:rect r="r" b="b" t="t" l="l"/>
            <a:pathLst>
              <a:path h="3744688" w="6602173">
                <a:moveTo>
                  <a:pt x="0" y="0"/>
                </a:moveTo>
                <a:lnTo>
                  <a:pt x="6602173" y="0"/>
                </a:lnTo>
                <a:lnTo>
                  <a:pt x="6602173" y="3744688"/>
                </a:lnTo>
                <a:lnTo>
                  <a:pt x="0" y="37446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508235" y="3041193"/>
            <a:ext cx="6540939" cy="3744688"/>
          </a:xfrm>
          <a:custGeom>
            <a:avLst/>
            <a:gdLst/>
            <a:ahLst/>
            <a:cxnLst/>
            <a:rect r="r" b="b" t="t" l="l"/>
            <a:pathLst>
              <a:path h="3744688" w="6540939">
                <a:moveTo>
                  <a:pt x="0" y="0"/>
                </a:moveTo>
                <a:lnTo>
                  <a:pt x="6540939" y="0"/>
                </a:lnTo>
                <a:lnTo>
                  <a:pt x="6540939" y="3744688"/>
                </a:lnTo>
                <a:lnTo>
                  <a:pt x="0" y="37446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7257948"/>
            <a:ext cx="14020474" cy="981433"/>
          </a:xfrm>
          <a:custGeom>
            <a:avLst/>
            <a:gdLst/>
            <a:ahLst/>
            <a:cxnLst/>
            <a:rect r="r" b="b" t="t" l="l"/>
            <a:pathLst>
              <a:path h="981433" w="14020474">
                <a:moveTo>
                  <a:pt x="0" y="0"/>
                </a:moveTo>
                <a:lnTo>
                  <a:pt x="14020474" y="0"/>
                </a:lnTo>
                <a:lnTo>
                  <a:pt x="14020474" y="981433"/>
                </a:lnTo>
                <a:lnTo>
                  <a:pt x="0" y="9814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771525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Longitud Fija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1849305"/>
            <a:ext cx="9856746" cy="80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8"/>
              </a:lnSpc>
              <a:spcBef>
                <a:spcPct val="0"/>
              </a:spcBef>
            </a:pPr>
            <a:r>
              <a:rPr lang="en-US" sz="42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insertar 1 registro teclado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3175891" y="54848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175891" y="54848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533640" y="2859881"/>
            <a:ext cx="9220721" cy="3354037"/>
          </a:xfrm>
          <a:custGeom>
            <a:avLst/>
            <a:gdLst/>
            <a:ahLst/>
            <a:cxnLst/>
            <a:rect r="r" b="b" t="t" l="l"/>
            <a:pathLst>
              <a:path h="3354037" w="9220721">
                <a:moveTo>
                  <a:pt x="0" y="0"/>
                </a:moveTo>
                <a:lnTo>
                  <a:pt x="9220720" y="0"/>
                </a:lnTo>
                <a:lnTo>
                  <a:pt x="9220720" y="3354038"/>
                </a:lnTo>
                <a:lnTo>
                  <a:pt x="0" y="3354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533640" y="6810454"/>
            <a:ext cx="9220721" cy="2212973"/>
          </a:xfrm>
          <a:custGeom>
            <a:avLst/>
            <a:gdLst/>
            <a:ahLst/>
            <a:cxnLst/>
            <a:rect r="r" b="b" t="t" l="l"/>
            <a:pathLst>
              <a:path h="2212973" w="9220721">
                <a:moveTo>
                  <a:pt x="0" y="0"/>
                </a:moveTo>
                <a:lnTo>
                  <a:pt x="9220720" y="0"/>
                </a:lnTo>
                <a:lnTo>
                  <a:pt x="9220720" y="2212973"/>
                </a:lnTo>
                <a:lnTo>
                  <a:pt x="0" y="22129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771525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Longitud Fija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1849305"/>
            <a:ext cx="9856746" cy="80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8"/>
              </a:lnSpc>
              <a:spcBef>
                <a:spcPct val="0"/>
              </a:spcBef>
            </a:pPr>
            <a:r>
              <a:rPr lang="en-US" sz="42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insertar N registros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175891" y="54848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2783473"/>
            <a:ext cx="7488379" cy="5625724"/>
          </a:xfrm>
          <a:custGeom>
            <a:avLst/>
            <a:gdLst/>
            <a:ahLst/>
            <a:cxnLst/>
            <a:rect r="r" b="b" t="t" l="l"/>
            <a:pathLst>
              <a:path h="5625724" w="7488379">
                <a:moveTo>
                  <a:pt x="0" y="0"/>
                </a:moveTo>
                <a:lnTo>
                  <a:pt x="7488379" y="0"/>
                </a:lnTo>
                <a:lnTo>
                  <a:pt x="7488379" y="5625723"/>
                </a:lnTo>
                <a:lnTo>
                  <a:pt x="0" y="56257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905294" y="7042605"/>
            <a:ext cx="8541194" cy="1366591"/>
          </a:xfrm>
          <a:custGeom>
            <a:avLst/>
            <a:gdLst/>
            <a:ahLst/>
            <a:cxnLst/>
            <a:rect r="r" b="b" t="t" l="l"/>
            <a:pathLst>
              <a:path h="1366591" w="8541194">
                <a:moveTo>
                  <a:pt x="0" y="0"/>
                </a:moveTo>
                <a:lnTo>
                  <a:pt x="8541194" y="0"/>
                </a:lnTo>
                <a:lnTo>
                  <a:pt x="8541194" y="1366591"/>
                </a:lnTo>
                <a:lnTo>
                  <a:pt x="0" y="13665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905294" y="2020755"/>
            <a:ext cx="7359993" cy="4885195"/>
          </a:xfrm>
          <a:custGeom>
            <a:avLst/>
            <a:gdLst/>
            <a:ahLst/>
            <a:cxnLst/>
            <a:rect r="r" b="b" t="t" l="l"/>
            <a:pathLst>
              <a:path h="4885195" w="7359993">
                <a:moveTo>
                  <a:pt x="0" y="0"/>
                </a:moveTo>
                <a:lnTo>
                  <a:pt x="7359993" y="0"/>
                </a:lnTo>
                <a:lnTo>
                  <a:pt x="7359993" y="4885195"/>
                </a:lnTo>
                <a:lnTo>
                  <a:pt x="0" y="48851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771525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Longitud Fija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849305"/>
            <a:ext cx="9856746" cy="80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8"/>
              </a:lnSpc>
              <a:spcBef>
                <a:spcPct val="0"/>
              </a:spcBef>
            </a:pPr>
            <a:r>
              <a:rPr lang="en-US" sz="42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insertar todo CSV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52193" y="-1205333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6"/>
                </a:lnTo>
                <a:lnTo>
                  <a:pt x="0" y="12697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w="9525" cap="sq">
            <a:solidFill>
              <a:srgbClr val="000000">
                <a:alpha val="24706"/>
              </a:srgbClr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373815" y="5250707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175891" y="54848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424283" y="4484546"/>
            <a:ext cx="3403688" cy="2861434"/>
          </a:xfrm>
          <a:custGeom>
            <a:avLst/>
            <a:gdLst/>
            <a:ahLst/>
            <a:cxnLst/>
            <a:rect r="r" b="b" t="t" l="l"/>
            <a:pathLst>
              <a:path h="2861434" w="3403688">
                <a:moveTo>
                  <a:pt x="0" y="0"/>
                </a:moveTo>
                <a:lnTo>
                  <a:pt x="3403688" y="0"/>
                </a:lnTo>
                <a:lnTo>
                  <a:pt x="3403688" y="2861433"/>
                </a:lnTo>
                <a:lnTo>
                  <a:pt x="0" y="28614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937509" y="2940337"/>
            <a:ext cx="6507411" cy="2334534"/>
          </a:xfrm>
          <a:custGeom>
            <a:avLst/>
            <a:gdLst/>
            <a:ahLst/>
            <a:cxnLst/>
            <a:rect r="r" b="b" t="t" l="l"/>
            <a:pathLst>
              <a:path h="2334534" w="6507411">
                <a:moveTo>
                  <a:pt x="0" y="0"/>
                </a:moveTo>
                <a:lnTo>
                  <a:pt x="6507410" y="0"/>
                </a:lnTo>
                <a:lnTo>
                  <a:pt x="6507410" y="2334533"/>
                </a:lnTo>
                <a:lnTo>
                  <a:pt x="0" y="23345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554457" y="2897266"/>
            <a:ext cx="7952618" cy="1013959"/>
          </a:xfrm>
          <a:custGeom>
            <a:avLst/>
            <a:gdLst/>
            <a:ahLst/>
            <a:cxnLst/>
            <a:rect r="r" b="b" t="t" l="l"/>
            <a:pathLst>
              <a:path h="1013959" w="7952618">
                <a:moveTo>
                  <a:pt x="0" y="0"/>
                </a:moveTo>
                <a:lnTo>
                  <a:pt x="7952618" y="0"/>
                </a:lnTo>
                <a:lnTo>
                  <a:pt x="7952618" y="1013959"/>
                </a:lnTo>
                <a:lnTo>
                  <a:pt x="0" y="10139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937509" y="5476423"/>
            <a:ext cx="6507411" cy="2863261"/>
          </a:xfrm>
          <a:custGeom>
            <a:avLst/>
            <a:gdLst/>
            <a:ahLst/>
            <a:cxnLst/>
            <a:rect r="r" b="b" t="t" l="l"/>
            <a:pathLst>
              <a:path h="2863261" w="6507411">
                <a:moveTo>
                  <a:pt x="0" y="0"/>
                </a:moveTo>
                <a:lnTo>
                  <a:pt x="6507410" y="0"/>
                </a:lnTo>
                <a:lnTo>
                  <a:pt x="6507410" y="2863260"/>
                </a:lnTo>
                <a:lnTo>
                  <a:pt x="0" y="28632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554457" y="4097404"/>
            <a:ext cx="6977577" cy="1177466"/>
          </a:xfrm>
          <a:custGeom>
            <a:avLst/>
            <a:gdLst/>
            <a:ahLst/>
            <a:cxnLst/>
            <a:rect r="r" b="b" t="t" l="l"/>
            <a:pathLst>
              <a:path h="1177466" w="6977577">
                <a:moveTo>
                  <a:pt x="0" y="0"/>
                </a:moveTo>
                <a:lnTo>
                  <a:pt x="6977577" y="0"/>
                </a:lnTo>
                <a:lnTo>
                  <a:pt x="6977577" y="1177466"/>
                </a:lnTo>
                <a:lnTo>
                  <a:pt x="0" y="11774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1480441" y="5968353"/>
            <a:ext cx="2634398" cy="1918354"/>
            <a:chOff x="0" y="0"/>
            <a:chExt cx="693833" cy="50524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93833" cy="505245"/>
            </a:xfrm>
            <a:custGeom>
              <a:avLst/>
              <a:gdLst/>
              <a:ahLst/>
              <a:cxnLst/>
              <a:rect r="r" b="b" t="t" l="l"/>
              <a:pathLst>
                <a:path h="505245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505245"/>
                  </a:lnTo>
                  <a:lnTo>
                    <a:pt x="0" y="505245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93833" cy="543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480441" y="5968353"/>
            <a:ext cx="2634398" cy="356249"/>
            <a:chOff x="0" y="0"/>
            <a:chExt cx="693833" cy="9382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00FA6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693833" cy="131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480441" y="6324601"/>
            <a:ext cx="2634398" cy="356249"/>
            <a:chOff x="0" y="0"/>
            <a:chExt cx="693833" cy="9382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00FA6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693833" cy="131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480441" y="6680850"/>
            <a:ext cx="2634398" cy="356249"/>
            <a:chOff x="0" y="0"/>
            <a:chExt cx="693833" cy="9382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00FA6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693833" cy="131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4634797" y="7321639"/>
            <a:ext cx="2634398" cy="356249"/>
            <a:chOff x="0" y="0"/>
            <a:chExt cx="693833" cy="9382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4D84AC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693833" cy="131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35" id="35"/>
          <p:cNvSpPr/>
          <p:nvPr/>
        </p:nvSpPr>
        <p:spPr>
          <a:xfrm flipH="true">
            <a:off x="13645969" y="7499764"/>
            <a:ext cx="988828" cy="29489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6" id="36"/>
          <p:cNvGrpSpPr/>
          <p:nvPr/>
        </p:nvGrpSpPr>
        <p:grpSpPr>
          <a:xfrm rot="0">
            <a:off x="11480441" y="6995175"/>
            <a:ext cx="2634398" cy="356249"/>
            <a:chOff x="0" y="0"/>
            <a:chExt cx="693833" cy="9382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00FA6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693833" cy="131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480441" y="7321639"/>
            <a:ext cx="2634398" cy="356249"/>
            <a:chOff x="0" y="0"/>
            <a:chExt cx="693833" cy="9382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00FA6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693833" cy="131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1480441" y="8161622"/>
            <a:ext cx="2634398" cy="1918354"/>
            <a:chOff x="0" y="0"/>
            <a:chExt cx="693833" cy="50524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3833" cy="505245"/>
            </a:xfrm>
            <a:custGeom>
              <a:avLst/>
              <a:gdLst/>
              <a:ahLst/>
              <a:cxnLst/>
              <a:rect r="r" b="b" t="t" l="l"/>
              <a:pathLst>
                <a:path h="505245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505245"/>
                  </a:lnTo>
                  <a:lnTo>
                    <a:pt x="0" y="505245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693833" cy="543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45" id="45"/>
          <p:cNvSpPr/>
          <p:nvPr/>
        </p:nvSpPr>
        <p:spPr>
          <a:xfrm flipH="true">
            <a:off x="13645969" y="8327454"/>
            <a:ext cx="155365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6" id="46"/>
          <p:cNvGrpSpPr/>
          <p:nvPr/>
        </p:nvGrpSpPr>
        <p:grpSpPr>
          <a:xfrm rot="0">
            <a:off x="14750834" y="8149330"/>
            <a:ext cx="2634398" cy="356249"/>
            <a:chOff x="0" y="0"/>
            <a:chExt cx="693833" cy="93827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4D84AC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693833" cy="131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9" id="49"/>
          <p:cNvSpPr/>
          <p:nvPr/>
        </p:nvSpPr>
        <p:spPr>
          <a:xfrm flipH="false" flipV="false" rot="0">
            <a:off x="16946816" y="8014187"/>
            <a:ext cx="624967" cy="626533"/>
          </a:xfrm>
          <a:custGeom>
            <a:avLst/>
            <a:gdLst/>
            <a:ahLst/>
            <a:cxnLst/>
            <a:rect r="r" b="b" t="t" l="l"/>
            <a:pathLst>
              <a:path h="626533" w="624967">
                <a:moveTo>
                  <a:pt x="0" y="0"/>
                </a:moveTo>
                <a:lnTo>
                  <a:pt x="624968" y="0"/>
                </a:lnTo>
                <a:lnTo>
                  <a:pt x="624968" y="626534"/>
                </a:lnTo>
                <a:lnTo>
                  <a:pt x="0" y="6265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16946816" y="7037098"/>
            <a:ext cx="682713" cy="682713"/>
          </a:xfrm>
          <a:custGeom>
            <a:avLst/>
            <a:gdLst/>
            <a:ahLst/>
            <a:cxnLst/>
            <a:rect r="r" b="b" t="t" l="l"/>
            <a:pathLst>
              <a:path h="682713" w="682713">
                <a:moveTo>
                  <a:pt x="0" y="0"/>
                </a:moveTo>
                <a:lnTo>
                  <a:pt x="682714" y="0"/>
                </a:lnTo>
                <a:lnTo>
                  <a:pt x="682714" y="682713"/>
                </a:lnTo>
                <a:lnTo>
                  <a:pt x="0" y="6827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1" id="51"/>
          <p:cNvGrpSpPr/>
          <p:nvPr/>
        </p:nvGrpSpPr>
        <p:grpSpPr>
          <a:xfrm rot="0">
            <a:off x="10959263" y="4254549"/>
            <a:ext cx="1371208" cy="229997"/>
            <a:chOff x="0" y="0"/>
            <a:chExt cx="361141" cy="60575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361141" cy="60575"/>
            </a:xfrm>
            <a:custGeom>
              <a:avLst/>
              <a:gdLst/>
              <a:ahLst/>
              <a:cxnLst/>
              <a:rect r="r" b="b" t="t" l="l"/>
              <a:pathLst>
                <a:path h="60575" w="361141">
                  <a:moveTo>
                    <a:pt x="0" y="0"/>
                  </a:moveTo>
                  <a:lnTo>
                    <a:pt x="361141" y="0"/>
                  </a:lnTo>
                  <a:lnTo>
                    <a:pt x="361141" y="60575"/>
                  </a:lnTo>
                  <a:lnTo>
                    <a:pt x="0" y="60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A0000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361141" cy="98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0607974" y="2897266"/>
            <a:ext cx="1371208" cy="229997"/>
            <a:chOff x="0" y="0"/>
            <a:chExt cx="361141" cy="60575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361141" cy="60575"/>
            </a:xfrm>
            <a:custGeom>
              <a:avLst/>
              <a:gdLst/>
              <a:ahLst/>
              <a:cxnLst/>
              <a:rect r="r" b="b" t="t" l="l"/>
              <a:pathLst>
                <a:path h="60575" w="361141">
                  <a:moveTo>
                    <a:pt x="0" y="0"/>
                  </a:moveTo>
                  <a:lnTo>
                    <a:pt x="361141" y="0"/>
                  </a:lnTo>
                  <a:lnTo>
                    <a:pt x="361141" y="60575"/>
                  </a:lnTo>
                  <a:lnTo>
                    <a:pt x="0" y="60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A0000"/>
              </a:soli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361141" cy="98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3937509" y="7396404"/>
            <a:ext cx="2978022" cy="231449"/>
            <a:chOff x="0" y="0"/>
            <a:chExt cx="784335" cy="60958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784335" cy="60958"/>
            </a:xfrm>
            <a:custGeom>
              <a:avLst/>
              <a:gdLst/>
              <a:ahLst/>
              <a:cxnLst/>
              <a:rect r="r" b="b" t="t" l="l"/>
              <a:pathLst>
                <a:path h="60958" w="784335">
                  <a:moveTo>
                    <a:pt x="0" y="0"/>
                  </a:moveTo>
                  <a:lnTo>
                    <a:pt x="784335" y="0"/>
                  </a:lnTo>
                  <a:lnTo>
                    <a:pt x="784335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A0000"/>
              </a:solidFill>
              <a:prstDash val="solid"/>
              <a:miter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0" y="-38100"/>
              <a:ext cx="784335" cy="99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3937509" y="7205915"/>
            <a:ext cx="6282743" cy="231449"/>
            <a:chOff x="0" y="0"/>
            <a:chExt cx="1654714" cy="60958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654714" cy="60958"/>
            </a:xfrm>
            <a:custGeom>
              <a:avLst/>
              <a:gdLst/>
              <a:ahLst/>
              <a:cxnLst/>
              <a:rect r="r" b="b" t="t" l="l"/>
              <a:pathLst>
                <a:path h="60958" w="1654714">
                  <a:moveTo>
                    <a:pt x="0" y="0"/>
                  </a:moveTo>
                  <a:lnTo>
                    <a:pt x="1654714" y="0"/>
                  </a:lnTo>
                  <a:lnTo>
                    <a:pt x="1654714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A0000"/>
              </a:solidFill>
              <a:prstDash val="solid"/>
              <a:miter/>
            </a:ln>
          </p:spPr>
        </p:sp>
        <p:sp>
          <p:nvSpPr>
            <p:cNvPr name="TextBox 62" id="62"/>
            <p:cNvSpPr txBox="true"/>
            <p:nvPr/>
          </p:nvSpPr>
          <p:spPr>
            <a:xfrm>
              <a:off x="0" y="-38100"/>
              <a:ext cx="1654714" cy="99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3827971" y="4369547"/>
            <a:ext cx="6282743" cy="116450"/>
            <a:chOff x="0" y="0"/>
            <a:chExt cx="1654714" cy="3067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1654714" cy="30670"/>
            </a:xfrm>
            <a:custGeom>
              <a:avLst/>
              <a:gdLst/>
              <a:ahLst/>
              <a:cxnLst/>
              <a:rect r="r" b="b" t="t" l="l"/>
              <a:pathLst>
                <a:path h="30670" w="1654714">
                  <a:moveTo>
                    <a:pt x="0" y="0"/>
                  </a:moveTo>
                  <a:lnTo>
                    <a:pt x="1654714" y="0"/>
                  </a:lnTo>
                  <a:lnTo>
                    <a:pt x="1654714" y="30670"/>
                  </a:lnTo>
                  <a:lnTo>
                    <a:pt x="0" y="306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A0000"/>
              </a:solidFill>
              <a:prstDash val="solid"/>
              <a:miter/>
            </a:ln>
          </p:spPr>
        </p:sp>
        <p:sp>
          <p:nvSpPr>
            <p:cNvPr name="TextBox 65" id="65"/>
            <p:cNvSpPr txBox="true"/>
            <p:nvPr/>
          </p:nvSpPr>
          <p:spPr>
            <a:xfrm>
              <a:off x="0" y="-38100"/>
              <a:ext cx="1654714" cy="68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6" id="66"/>
          <p:cNvSpPr/>
          <p:nvPr/>
        </p:nvSpPr>
        <p:spPr>
          <a:xfrm flipH="false" flipV="false" rot="0">
            <a:off x="4979332" y="8751660"/>
            <a:ext cx="3020223" cy="738277"/>
          </a:xfrm>
          <a:custGeom>
            <a:avLst/>
            <a:gdLst/>
            <a:ahLst/>
            <a:cxnLst/>
            <a:rect r="r" b="b" t="t" l="l"/>
            <a:pathLst>
              <a:path h="738277" w="3020223">
                <a:moveTo>
                  <a:pt x="0" y="0"/>
                </a:moveTo>
                <a:lnTo>
                  <a:pt x="3020223" y="0"/>
                </a:lnTo>
                <a:lnTo>
                  <a:pt x="3020223" y="738277"/>
                </a:lnTo>
                <a:lnTo>
                  <a:pt x="0" y="73827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67" id="67"/>
          <p:cNvSpPr txBox="true"/>
          <p:nvPr/>
        </p:nvSpPr>
        <p:spPr>
          <a:xfrm rot="0">
            <a:off x="1028700" y="771525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Longitud Fija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4258093" y="1827768"/>
            <a:ext cx="9856746" cy="80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8"/>
              </a:lnSpc>
              <a:spcBef>
                <a:spcPct val="0"/>
              </a:spcBef>
            </a:pPr>
            <a:r>
              <a:rPr lang="en-US" sz="42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Sector sin suficiente espacio/LLeno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DAGpbvBGuN4</dc:identifier>
  <dcterms:modified xsi:type="dcterms:W3CDTF">2011-08-01T06:04:30Z</dcterms:modified>
  <cp:revision>1</cp:revision>
  <dc:title>Base de datos II</dc:title>
</cp:coreProperties>
</file>